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39.xml" ContentType="application/vnd.openxmlformats-officedocument.presentationml.tags+xml"/>
  <Override PartName="/ppt/notesSlides/notesSlide7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7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8.xml" ContentType="application/vnd.openxmlformats-officedocument.presentationml.notesSlide+xml"/>
  <Override PartName="/ppt/tags/tag59.xml" ContentType="application/vnd.openxmlformats-officedocument.presentationml.tags+xml"/>
  <Override PartName="/ppt/notesSlides/notesSlide109.xml" ContentType="application/vnd.openxmlformats-officedocument.presentationml.notesSlide+xml"/>
  <Override PartName="/ppt/tags/tag60.xml" ContentType="application/vnd.openxmlformats-officedocument.presentationml.tags+xml"/>
  <Override PartName="/ppt/notesSlides/notesSlide11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11.xml" ContentType="application/vnd.openxmlformats-officedocument.presentationml.notesSlide+xml"/>
  <Override PartName="/ppt/tags/tag69.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815" r:id="rId9"/>
    <p:sldMasterId id="2147483849" r:id="rId10"/>
  </p:sldMasterIdLst>
  <p:notesMasterIdLst>
    <p:notesMasterId r:id="rId204"/>
  </p:notesMasterIdLst>
  <p:sldIdLst>
    <p:sldId id="256" r:id="rId11"/>
    <p:sldId id="814" r:id="rId12"/>
    <p:sldId id="705" r:id="rId13"/>
    <p:sldId id="813" r:id="rId14"/>
    <p:sldId id="815" r:id="rId15"/>
    <p:sldId id="839" r:id="rId16"/>
    <p:sldId id="576" r:id="rId17"/>
    <p:sldId id="544" r:id="rId18"/>
    <p:sldId id="546" r:id="rId19"/>
    <p:sldId id="547" r:id="rId20"/>
    <p:sldId id="632" r:id="rId21"/>
    <p:sldId id="828" r:id="rId22"/>
    <p:sldId id="548" r:id="rId23"/>
    <p:sldId id="622" r:id="rId24"/>
    <p:sldId id="624" r:id="rId25"/>
    <p:sldId id="625" r:id="rId26"/>
    <p:sldId id="623" r:id="rId27"/>
    <p:sldId id="627" r:id="rId28"/>
    <p:sldId id="628" r:id="rId29"/>
    <p:sldId id="803" r:id="rId30"/>
    <p:sldId id="629" r:id="rId31"/>
    <p:sldId id="703" r:id="rId32"/>
    <p:sldId id="704" r:id="rId33"/>
    <p:sldId id="571" r:id="rId34"/>
    <p:sldId id="553" r:id="rId35"/>
    <p:sldId id="804" r:id="rId36"/>
    <p:sldId id="805" r:id="rId37"/>
    <p:sldId id="806" r:id="rId38"/>
    <p:sldId id="807" r:id="rId39"/>
    <p:sldId id="809" r:id="rId40"/>
    <p:sldId id="633" r:id="rId41"/>
    <p:sldId id="637" r:id="rId42"/>
    <p:sldId id="556" r:id="rId43"/>
    <p:sldId id="636" r:id="rId44"/>
    <p:sldId id="635" r:id="rId45"/>
    <p:sldId id="639" r:id="rId46"/>
    <p:sldId id="557" r:id="rId47"/>
    <p:sldId id="642" r:id="rId48"/>
    <p:sldId id="641" r:id="rId49"/>
    <p:sldId id="645" r:id="rId50"/>
    <p:sldId id="561" r:id="rId51"/>
    <p:sldId id="562" r:id="rId52"/>
    <p:sldId id="647" r:id="rId53"/>
    <p:sldId id="564" r:id="rId54"/>
    <p:sldId id="650" r:id="rId55"/>
    <p:sldId id="652" r:id="rId56"/>
    <p:sldId id="649" r:id="rId57"/>
    <p:sldId id="651" r:id="rId58"/>
    <p:sldId id="812" r:id="rId59"/>
    <p:sldId id="709" r:id="rId60"/>
    <p:sldId id="816" r:id="rId61"/>
    <p:sldId id="712" r:id="rId62"/>
    <p:sldId id="1002" r:id="rId63"/>
    <p:sldId id="840" r:id="rId64"/>
    <p:sldId id="684" r:id="rId65"/>
    <p:sldId id="620" r:id="rId66"/>
    <p:sldId id="653" r:id="rId67"/>
    <p:sldId id="845" r:id="rId68"/>
    <p:sldId id="612" r:id="rId69"/>
    <p:sldId id="617" r:id="rId70"/>
    <p:sldId id="614" r:id="rId71"/>
    <p:sldId id="841" r:id="rId72"/>
    <p:sldId id="656" r:id="rId73"/>
    <p:sldId id="702" r:id="rId74"/>
    <p:sldId id="689" r:id="rId75"/>
    <p:sldId id="690" r:id="rId76"/>
    <p:sldId id="844" r:id="rId77"/>
    <p:sldId id="832" r:id="rId78"/>
    <p:sldId id="837" r:id="rId79"/>
    <p:sldId id="833" r:id="rId80"/>
    <p:sldId id="835" r:id="rId81"/>
    <p:sldId id="834" r:id="rId82"/>
    <p:sldId id="836" r:id="rId83"/>
    <p:sldId id="838" r:id="rId84"/>
    <p:sldId id="699" r:id="rId85"/>
    <p:sldId id="1003" r:id="rId86"/>
    <p:sldId id="700" r:id="rId87"/>
    <p:sldId id="1004" r:id="rId88"/>
    <p:sldId id="1008" r:id="rId89"/>
    <p:sldId id="843" r:id="rId90"/>
    <p:sldId id="817" r:id="rId91"/>
    <p:sldId id="822" r:id="rId92"/>
    <p:sldId id="820" r:id="rId93"/>
    <p:sldId id="818" r:id="rId94"/>
    <p:sldId id="821" r:id="rId95"/>
    <p:sldId id="735" r:id="rId96"/>
    <p:sldId id="830" r:id="rId97"/>
    <p:sldId id="1006" r:id="rId98"/>
    <p:sldId id="763" r:id="rId99"/>
    <p:sldId id="1007" r:id="rId100"/>
    <p:sldId id="959" r:id="rId101"/>
    <p:sldId id="738" r:id="rId102"/>
    <p:sldId id="739" r:id="rId103"/>
    <p:sldId id="740" r:id="rId104"/>
    <p:sldId id="741" r:id="rId105"/>
    <p:sldId id="842" r:id="rId106"/>
    <p:sldId id="685" r:id="rId107"/>
    <p:sldId id="823" r:id="rId108"/>
    <p:sldId id="824" r:id="rId109"/>
    <p:sldId id="667" r:id="rId110"/>
    <p:sldId id="664" r:id="rId111"/>
    <p:sldId id="665" r:id="rId112"/>
    <p:sldId id="668" r:id="rId113"/>
    <p:sldId id="825" r:id="rId114"/>
    <p:sldId id="826" r:id="rId115"/>
    <p:sldId id="827" r:id="rId116"/>
    <p:sldId id="619" r:id="rId117"/>
    <p:sldId id="929" r:id="rId118"/>
    <p:sldId id="867" r:id="rId119"/>
    <p:sldId id="868" r:id="rId120"/>
    <p:sldId id="869" r:id="rId121"/>
    <p:sldId id="870" r:id="rId122"/>
    <p:sldId id="876" r:id="rId123"/>
    <p:sldId id="877" r:id="rId124"/>
    <p:sldId id="878" r:id="rId125"/>
    <p:sldId id="879" r:id="rId126"/>
    <p:sldId id="880" r:id="rId127"/>
    <p:sldId id="886" r:id="rId128"/>
    <p:sldId id="891" r:id="rId129"/>
    <p:sldId id="892" r:id="rId130"/>
    <p:sldId id="896" r:id="rId131"/>
    <p:sldId id="898" r:id="rId132"/>
    <p:sldId id="901" r:id="rId133"/>
    <p:sldId id="928" r:id="rId134"/>
    <p:sldId id="905" r:id="rId135"/>
    <p:sldId id="906" r:id="rId136"/>
    <p:sldId id="907" r:id="rId137"/>
    <p:sldId id="909" r:id="rId138"/>
    <p:sldId id="910" r:id="rId139"/>
    <p:sldId id="911" r:id="rId140"/>
    <p:sldId id="912" r:id="rId141"/>
    <p:sldId id="913" r:id="rId142"/>
    <p:sldId id="914" r:id="rId143"/>
    <p:sldId id="915" r:id="rId144"/>
    <p:sldId id="916" r:id="rId145"/>
    <p:sldId id="917" r:id="rId146"/>
    <p:sldId id="918" r:id="rId147"/>
    <p:sldId id="919" r:id="rId148"/>
    <p:sldId id="920" r:id="rId149"/>
    <p:sldId id="921" r:id="rId150"/>
    <p:sldId id="922" r:id="rId151"/>
    <p:sldId id="923" r:id="rId152"/>
    <p:sldId id="924" r:id="rId153"/>
    <p:sldId id="925" r:id="rId154"/>
    <p:sldId id="926" r:id="rId155"/>
    <p:sldId id="927" r:id="rId156"/>
    <p:sldId id="931" r:id="rId157"/>
    <p:sldId id="936" r:id="rId158"/>
    <p:sldId id="937" r:id="rId159"/>
    <p:sldId id="938" r:id="rId160"/>
    <p:sldId id="939" r:id="rId161"/>
    <p:sldId id="940" r:id="rId162"/>
    <p:sldId id="941" r:id="rId163"/>
    <p:sldId id="942" r:id="rId164"/>
    <p:sldId id="947" r:id="rId165"/>
    <p:sldId id="952" r:id="rId166"/>
    <p:sldId id="953" r:id="rId167"/>
    <p:sldId id="954" r:id="rId168"/>
    <p:sldId id="955" r:id="rId169"/>
    <p:sldId id="956" r:id="rId170"/>
    <p:sldId id="957" r:id="rId171"/>
    <p:sldId id="958" r:id="rId172"/>
    <p:sldId id="961" r:id="rId173"/>
    <p:sldId id="965" r:id="rId174"/>
    <p:sldId id="969" r:id="rId175"/>
    <p:sldId id="970" r:id="rId176"/>
    <p:sldId id="971" r:id="rId177"/>
    <p:sldId id="972" r:id="rId178"/>
    <p:sldId id="973" r:id="rId179"/>
    <p:sldId id="974" r:id="rId180"/>
    <p:sldId id="976" r:id="rId181"/>
    <p:sldId id="980" r:id="rId182"/>
    <p:sldId id="981" r:id="rId183"/>
    <p:sldId id="988" r:id="rId184"/>
    <p:sldId id="989" r:id="rId185"/>
    <p:sldId id="990" r:id="rId186"/>
    <p:sldId id="991" r:id="rId187"/>
    <p:sldId id="992" r:id="rId188"/>
    <p:sldId id="993" r:id="rId189"/>
    <p:sldId id="994" r:id="rId190"/>
    <p:sldId id="995" r:id="rId191"/>
    <p:sldId id="996" r:id="rId192"/>
    <p:sldId id="997" r:id="rId193"/>
    <p:sldId id="998" r:id="rId194"/>
    <p:sldId id="999" r:id="rId195"/>
    <p:sldId id="1000" r:id="rId196"/>
    <p:sldId id="1001" r:id="rId197"/>
    <p:sldId id="337" r:id="rId198"/>
    <p:sldId id="496" r:id="rId199"/>
    <p:sldId id="492" r:id="rId200"/>
    <p:sldId id="495" r:id="rId201"/>
    <p:sldId id="573" r:id="rId202"/>
    <p:sldId id="574" r:id="rId20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814"/>
            <p14:sldId id="705"/>
            <p14:sldId id="813"/>
            <p14:sldId id="815"/>
          </p14:sldIdLst>
        </p14:section>
        <p14:section name="SQL Database" id="{6788CFD5-1B7A-4072-BEB9-1342AF89675A}">
          <p14:sldIdLst>
            <p14:sldId id="839"/>
            <p14:sldId id="576"/>
            <p14:sldId id="544"/>
            <p14:sldId id="546"/>
            <p14:sldId id="547"/>
            <p14:sldId id="632"/>
            <p14:sldId id="828"/>
            <p14:sldId id="548"/>
            <p14:sldId id="622"/>
            <p14:sldId id="624"/>
            <p14:sldId id="625"/>
            <p14:sldId id="623"/>
            <p14:sldId id="627"/>
            <p14:sldId id="628"/>
            <p14:sldId id="803"/>
            <p14:sldId id="629"/>
            <p14:sldId id="703"/>
            <p14:sldId id="704"/>
            <p14:sldId id="571"/>
            <p14:sldId id="553"/>
            <p14:sldId id="804"/>
            <p14:sldId id="805"/>
            <p14:sldId id="806"/>
            <p14:sldId id="807"/>
            <p14:sldId id="809"/>
            <p14:sldId id="633"/>
            <p14:sldId id="637"/>
            <p14:sldId id="556"/>
            <p14:sldId id="636"/>
            <p14:sldId id="635"/>
            <p14:sldId id="639"/>
            <p14:sldId id="557"/>
            <p14:sldId id="642"/>
            <p14:sldId id="641"/>
            <p14:sldId id="645"/>
            <p14:sldId id="561"/>
            <p14:sldId id="562"/>
            <p14:sldId id="647"/>
            <p14:sldId id="564"/>
            <p14:sldId id="650"/>
            <p14:sldId id="652"/>
            <p14:sldId id="649"/>
            <p14:sldId id="651"/>
          </p14:sldIdLst>
        </p14:section>
        <p14:section name="Elastic Scale" id="{F04E76DC-2F9D-4705-AF27-FBA89DC72635}">
          <p14:sldIdLst>
            <p14:sldId id="812"/>
            <p14:sldId id="709"/>
            <p14:sldId id="816"/>
            <p14:sldId id="712"/>
            <p14:sldId id="1002"/>
          </p14:sldIdLst>
        </p14:section>
        <p14:section name="SQL IaaS" id="{69C4A8B7-D4F9-4CE7-ABC0-F70D611517AA}">
          <p14:sldIdLst>
            <p14:sldId id="840"/>
            <p14:sldId id="684"/>
            <p14:sldId id="620"/>
            <p14:sldId id="653"/>
            <p14:sldId id="845"/>
          </p14:sldIdLst>
        </p14:section>
        <p14:section name="NoSql" id="{CC4E3CA9-DD32-4624-8B3E-2B5B346036C2}">
          <p14:sldIdLst>
            <p14:sldId id="612"/>
            <p14:sldId id="617"/>
            <p14:sldId id="614"/>
          </p14:sldIdLst>
        </p14:section>
        <p14:section name="DocumentDB" id="{E2EDBE7F-F696-443E-BA7B-1CB2F81AA309}">
          <p14:sldIdLst>
            <p14:sldId id="841"/>
            <p14:sldId id="656"/>
            <p14:sldId id="702"/>
            <p14:sldId id="689"/>
            <p14:sldId id="690"/>
            <p14:sldId id="844"/>
            <p14:sldId id="832"/>
            <p14:sldId id="837"/>
            <p14:sldId id="833"/>
            <p14:sldId id="835"/>
            <p14:sldId id="834"/>
            <p14:sldId id="836"/>
            <p14:sldId id="838"/>
            <p14:sldId id="699"/>
            <p14:sldId id="1003"/>
            <p14:sldId id="700"/>
            <p14:sldId id="1004"/>
            <p14:sldId id="1008"/>
          </p14:sldIdLst>
        </p14:section>
        <p14:section name="Azure Search" id="{1BC3875F-C84A-49C5-96C5-B5EA02BBD07F}">
          <p14:sldIdLst>
            <p14:sldId id="843"/>
            <p14:sldId id="817"/>
            <p14:sldId id="822"/>
            <p14:sldId id="820"/>
            <p14:sldId id="818"/>
            <p14:sldId id="821"/>
            <p14:sldId id="735"/>
            <p14:sldId id="830"/>
            <p14:sldId id="1006"/>
            <p14:sldId id="763"/>
            <p14:sldId id="1007"/>
            <p14:sldId id="959"/>
            <p14:sldId id="738"/>
            <p14:sldId id="739"/>
            <p14:sldId id="740"/>
            <p14:sldId id="741"/>
          </p14:sldIdLst>
        </p14:section>
        <p14:section name="HDInsight" id="{BFB47775-84A3-4327-B49C-6F02018DD6B6}">
          <p14:sldIdLst>
            <p14:sldId id="842"/>
            <p14:sldId id="685"/>
            <p14:sldId id="823"/>
            <p14:sldId id="824"/>
            <p14:sldId id="667"/>
            <p14:sldId id="664"/>
            <p14:sldId id="665"/>
            <p14:sldId id="668"/>
            <p14:sldId id="825"/>
            <p14:sldId id="826"/>
            <p14:sldId id="827"/>
          </p14:sldIdLst>
        </p14:section>
        <p14:section name="Outro" id="{00D3D8B1-E403-4E21-9A68-5DB578B087B8}">
          <p14:sldIdLst>
            <p14:sldId id="619"/>
          </p14:sldIdLst>
        </p14:section>
        <p14:section name="SQL Database extras" id="{4BA9330E-4217-4CEB-B344-3B2CA330B4F6}">
          <p14:sldIdLst>
            <p14:sldId id="929"/>
            <p14:sldId id="867"/>
            <p14:sldId id="868"/>
            <p14:sldId id="869"/>
            <p14:sldId id="870"/>
            <p14:sldId id="876"/>
            <p14:sldId id="877"/>
            <p14:sldId id="878"/>
            <p14:sldId id="879"/>
            <p14:sldId id="880"/>
            <p14:sldId id="886"/>
            <p14:sldId id="891"/>
            <p14:sldId id="892"/>
            <p14:sldId id="896"/>
            <p14:sldId id="898"/>
            <p14:sldId id="901"/>
          </p14:sldIdLst>
        </p14:section>
        <p14:section name="Elastic Scale Extras" id="{1F732CB2-69DF-47CC-B84C-0DF1F6F43030}">
          <p14:sldIdLst>
            <p14:sldId id="928"/>
            <p14:sldId id="905"/>
            <p14:sldId id="906"/>
            <p14:sldId id="907"/>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 name="Azure Search Extras" id="{38CCAB3A-EE09-4AE3-B4F2-5D4C9D3A734A}">
          <p14:sldIdLst>
            <p14:sldId id="931"/>
            <p14:sldId id="936"/>
            <p14:sldId id="937"/>
            <p14:sldId id="938"/>
            <p14:sldId id="939"/>
            <p14:sldId id="940"/>
            <p14:sldId id="941"/>
            <p14:sldId id="942"/>
            <p14:sldId id="947"/>
            <p14:sldId id="952"/>
            <p14:sldId id="953"/>
            <p14:sldId id="954"/>
            <p14:sldId id="955"/>
            <p14:sldId id="956"/>
            <p14:sldId id="957"/>
            <p14:sldId id="958"/>
          </p14:sldIdLst>
        </p14:section>
        <p14:section name="DocumentDB Extras" id="{BAD33171-6F00-4A67-8454-82963375ECB9}">
          <p14:sldIdLst>
            <p14:sldId id="961"/>
            <p14:sldId id="965"/>
            <p14:sldId id="969"/>
            <p14:sldId id="970"/>
            <p14:sldId id="971"/>
            <p14:sldId id="972"/>
            <p14:sldId id="973"/>
            <p14:sldId id="974"/>
          </p14:sldIdLst>
        </p14:section>
        <p14:section name="HDInsight" id="{588BA6F9-3537-4CD7-940F-0D33CC9B3EC5}">
          <p14:sldIdLst>
            <p14:sldId id="976"/>
            <p14:sldId id="980"/>
            <p14:sldId id="981"/>
            <p14:sldId id="988"/>
            <p14:sldId id="989"/>
            <p14:sldId id="990"/>
            <p14:sldId id="991"/>
            <p14:sldId id="992"/>
            <p14:sldId id="993"/>
            <p14:sldId id="994"/>
            <p14:sldId id="995"/>
            <p14:sldId id="996"/>
            <p14:sldId id="997"/>
            <p14:sldId id="998"/>
            <p14:sldId id="999"/>
            <p14:sldId id="1000"/>
            <p14:sldId id="1001"/>
          </p14:sldIdLst>
        </p14:section>
        <p14:section name="Extras"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E00"/>
    <a:srgbClr val="1D4380"/>
    <a:srgbClr val="000000"/>
    <a:srgbClr val="C86E00"/>
    <a:srgbClr val="005D7E"/>
    <a:srgbClr val="580058"/>
    <a:srgbClr val="ED7D31"/>
    <a:srgbClr val="FFC000"/>
    <a:srgbClr val="00B0F0"/>
    <a:srgbClr val="193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9" autoAdjust="0"/>
    <p:restoredTop sz="71821" autoAdjust="0"/>
  </p:normalViewPr>
  <p:slideViewPr>
    <p:cSldViewPr snapToGrid="0">
      <p:cViewPr varScale="1">
        <p:scale>
          <a:sx n="46" d="100"/>
          <a:sy n="46" d="100"/>
        </p:scale>
        <p:origin x="1252" y="36"/>
      </p:cViewPr>
      <p:guideLst/>
    </p:cSldViewPr>
  </p:slideViewPr>
  <p:outlineViewPr>
    <p:cViewPr>
      <p:scale>
        <a:sx n="33" d="100"/>
        <a:sy n="33" d="100"/>
      </p:scale>
      <p:origin x="0" y="-62568"/>
    </p:cViewPr>
  </p:outlineViewPr>
  <p:notesTextViewPr>
    <p:cViewPr>
      <p:scale>
        <a:sx n="100" d="100"/>
        <a:sy n="100" d="100"/>
      </p:scale>
      <p:origin x="0" y="0"/>
    </p:cViewPr>
  </p:notesTextViewPr>
  <p:sorterViewPr>
    <p:cViewPr>
      <p:scale>
        <a:sx n="50" d="100"/>
        <a:sy n="50" d="100"/>
      </p:scale>
      <p:origin x="0" y="-7328"/>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commentAuthors" Target="commentAuthor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presProps" Target="presProps.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viewProps" Target="viewProps.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slide" Target="slides/slide173.xml"/><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slide" Target="slides/slide193.xml"/><Relationship Id="rId208" Type="http://schemas.openxmlformats.org/officeDocument/2006/relationships/theme" Target="theme/theme1.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tableStyles" Target="tableStyles.xml"/><Relationship Id="rId190" Type="http://schemas.openxmlformats.org/officeDocument/2006/relationships/slide" Target="slides/slide180.xml"/><Relationship Id="rId204" Type="http://schemas.openxmlformats.org/officeDocument/2006/relationships/notesMaster" Target="notesMasters/notesMaster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0.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customXml" Target="../customXml/item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92CF2877-C9CF-42DE-9F59-089AABFD1E1F}" type="presOf" srcId="{FAB1662F-7421-4F7B-A5C0-57390BFE5777}" destId="{2AFE754E-A9BE-43F0-99CC-FD0E25860E09}" srcOrd="0" destOrd="0" presId="urn:microsoft.com/office/officeart/2005/8/layout/default"/>
    <dgm:cxn modelId="{918D1D36-0A12-42BD-9481-EDCCC0697F33}"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AE4302EE-DA67-44DE-AA37-CFE78730BAD6}" type="presOf" srcId="{74B70E5F-85FA-42B8-A7FE-FD42B697C579}" destId="{AD9EF522-A474-43A3-8895-E1B5C946DABC}" srcOrd="0" destOrd="0" presId="urn:microsoft.com/office/officeart/2005/8/layout/default"/>
    <dgm:cxn modelId="{FD49E7E8-73AE-48BD-A455-C57FEE4F049D}"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597CEB93-823B-4BF5-A60A-3001A7A2CA6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540A5BC7-E3A2-4981-81F0-33F210DB2E34}"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82FF15E-B2E5-427D-B7E8-6F3C5B436308}" type="presOf" srcId="{749654BA-097A-4093-B81D-F0D7C8F45CDF}" destId="{D38C2A64-A10E-4419-8CC2-7C9DBC741F60}" srcOrd="0" destOrd="0" presId="urn:microsoft.com/office/officeart/2005/8/layout/default"/>
    <dgm:cxn modelId="{5F42846A-7BB4-43D5-B1C8-69B84026C894}" type="presParOf" srcId="{2AFE754E-A9BE-43F0-99CC-FD0E25860E09}" destId="{AD9EF522-A474-43A3-8895-E1B5C946DABC}" srcOrd="0" destOrd="0" presId="urn:microsoft.com/office/officeart/2005/8/layout/default"/>
    <dgm:cxn modelId="{4A5BC8E4-4ADC-4E6F-8D61-B31AFA795CEA}" type="presParOf" srcId="{2AFE754E-A9BE-43F0-99CC-FD0E25860E09}" destId="{0337DDA8-12A4-4D35-A6BA-A52F916C71F9}" srcOrd="1" destOrd="0" presId="urn:microsoft.com/office/officeart/2005/8/layout/default"/>
    <dgm:cxn modelId="{56473EE5-7CB4-43E8-B6B6-9352C6689C70}" type="presParOf" srcId="{2AFE754E-A9BE-43F0-99CC-FD0E25860E09}" destId="{F626D2C1-E362-4EE4-A84D-3ECF9A9E587C}" srcOrd="2" destOrd="0" presId="urn:microsoft.com/office/officeart/2005/8/layout/default"/>
    <dgm:cxn modelId="{F337C135-6D1F-4B25-90A4-75301BCC3359}" type="presParOf" srcId="{2AFE754E-A9BE-43F0-99CC-FD0E25860E09}" destId="{B0E36A32-ED2F-4B07-A82C-07B5A09FFFAF}" srcOrd="3" destOrd="0" presId="urn:microsoft.com/office/officeart/2005/8/layout/default"/>
    <dgm:cxn modelId="{D3CDC9FC-4672-4E30-9ED1-A78BCEA6D445}" type="presParOf" srcId="{2AFE754E-A9BE-43F0-99CC-FD0E25860E09}" destId="{D103E3C0-707E-4981-B759-BBF58D011072}" srcOrd="4" destOrd="0" presId="urn:microsoft.com/office/officeart/2005/8/layout/default"/>
    <dgm:cxn modelId="{71839C47-D5B2-4F39-A699-69A786F2781D}" type="presParOf" srcId="{2AFE754E-A9BE-43F0-99CC-FD0E25860E09}" destId="{E5900466-67F8-46B4-B51F-DC4C80A488EE}" srcOrd="5" destOrd="0" presId="urn:microsoft.com/office/officeart/2005/8/layout/default"/>
    <dgm:cxn modelId="{0FCB347F-A58F-4141-B63C-41CD5F2E6646}" type="presParOf" srcId="{2AFE754E-A9BE-43F0-99CC-FD0E25860E09}" destId="{D38C2A64-A10E-4419-8CC2-7C9DBC741F60}" srcOrd="6" destOrd="0" presId="urn:microsoft.com/office/officeart/2005/8/layout/default"/>
    <dgm:cxn modelId="{308CAC8D-C097-4454-86A3-C83855E38291}" type="presParOf" srcId="{2AFE754E-A9BE-43F0-99CC-FD0E25860E09}" destId="{27184C94-8BBD-4279-BF24-E340D2BB3CF4}" srcOrd="7" destOrd="0" presId="urn:microsoft.com/office/officeart/2005/8/layout/default"/>
    <dgm:cxn modelId="{64943C27-FC36-428A-B26B-942D17BF3E99}" type="presParOf" srcId="{2AFE754E-A9BE-43F0-99CC-FD0E25860E09}" destId="{B3D60F83-A71F-4664-B2E0-FDAF1E1F667A}" srcOrd="8" destOrd="0" presId="urn:microsoft.com/office/officeart/2005/8/layout/default"/>
    <dgm:cxn modelId="{8A047F82-9FD6-43CE-9E83-F85DEC1F26F7}" type="presParOf" srcId="{2AFE754E-A9BE-43F0-99CC-FD0E25860E09}" destId="{7494D5FB-4DF4-427E-A02C-DF883CFADE6A}" srcOrd="9" destOrd="0" presId="urn:microsoft.com/office/officeart/2005/8/layout/default"/>
    <dgm:cxn modelId="{7950D8CB-A781-4CEC-B415-96D117525505}"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AB337DC8-6C9E-472E-8E93-3B8D44D29852}" type="presOf" srcId="{D5AC4FD8-070C-4865-A66C-53A32AC68386}" destId="{B3F4A5DC-ADFF-4B68-A0FA-B92D72BCD3F7}" srcOrd="1" destOrd="0" presId="urn:microsoft.com/office/officeart/2008/layout/HorizontalMultiLevelHierarchy"/>
    <dgm:cxn modelId="{9E6AEE0E-0DA1-4815-8BA5-9F95829263C0}" type="presOf" srcId="{104E2955-533F-4F65-A6EC-A5C09F9FECB9}" destId="{119C7C9D-0B32-4D07-81AE-0A70467D3A15}" srcOrd="0" destOrd="0" presId="urn:microsoft.com/office/officeart/2008/layout/HorizontalMultiLevelHierarchy"/>
    <dgm:cxn modelId="{0D5E4F6E-0145-49F2-8A88-857954F38938}" type="presOf" srcId="{E7AD2F4D-4852-48A4-8B11-0C8B5AD0ECEE}" destId="{8D7E4202-D349-4069-AC74-24D0B316914D}"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BF8B83AD-8E7B-4079-98E2-CCE0365A4C2B}" type="presOf" srcId="{E9949CA8-B64A-4E20-91C8-3ADD0DC2A1C9}" destId="{FD6F4480-1781-4FB3-9921-7A1B32EE8859}" srcOrd="0" destOrd="0" presId="urn:microsoft.com/office/officeart/2008/layout/HorizontalMultiLevelHierarchy"/>
    <dgm:cxn modelId="{1C4D26F5-4272-465F-ABE3-0C68299E8B0E}" type="presOf" srcId="{877D85AB-B47C-4A8A-B958-9DED8F5C01E0}" destId="{EF09A5F9-019B-498E-ABA4-57BBCA557142}" srcOrd="0" destOrd="0" presId="urn:microsoft.com/office/officeart/2008/layout/HorizontalMultiLevelHierarchy"/>
    <dgm:cxn modelId="{8F5D71C3-D669-44F7-BDE7-6F1BBE9BA5D5}" type="presOf" srcId="{F6878C26-483E-4417-B45A-15EFF078DAD2}" destId="{5F2A867F-B0DB-464C-87B2-D5E93EA25A37}" srcOrd="0" destOrd="0" presId="urn:microsoft.com/office/officeart/2008/layout/HorizontalMultiLevelHierarchy"/>
    <dgm:cxn modelId="{DB73A961-E223-4A4D-B5D3-03543845027A}" srcId="{ABA94078-415A-4746-B338-0DE50D167765}" destId="{E7AD2F4D-4852-48A4-8B11-0C8B5AD0ECEE}" srcOrd="3" destOrd="0" parTransId="{E9949CA8-B64A-4E20-91C8-3ADD0DC2A1C9}" sibTransId="{32A18F40-8783-43D7-B4C1-00590BB46F41}"/>
    <dgm:cxn modelId="{6B5928EF-413F-4E8A-A1A8-E86518542005}" type="presOf" srcId="{9F85CA3C-8B1E-44B8-A59E-2A9682806853}" destId="{FA5112F6-95E1-494E-9A70-A146BE44220F}" srcOrd="0" destOrd="0" presId="urn:microsoft.com/office/officeart/2008/layout/HorizontalMultiLevelHierarchy"/>
    <dgm:cxn modelId="{3DFE370E-8A03-4ABB-8EB4-94067ADCF260}" srcId="{ABA94078-415A-4746-B338-0DE50D167765}" destId="{649004AF-F642-4F9D-A200-1DE599467DDF}" srcOrd="5" destOrd="0" parTransId="{54805C72-8F7F-4CAA-AA58-C4033CBD9118}" sibTransId="{A0925064-1AB6-404A-BECA-3829C879881E}"/>
    <dgm:cxn modelId="{F26DB6FA-908B-42DB-8F2E-BA11E6D1EBC9}" type="presOf" srcId="{09F386EB-C454-4E92-A7A4-FF95775C2FC7}" destId="{400DDB8E-F8A6-4E8A-97E8-357DD86F9704}"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F4E5B0A8-0CAD-47F8-B3DF-EF868DCE9637}" type="presOf" srcId="{54805C72-8F7F-4CAA-AA58-C4033CBD9118}" destId="{146E5FD6-2806-43BF-97EC-19A86064E839}" srcOrd="1" destOrd="0" presId="urn:microsoft.com/office/officeart/2008/layout/HorizontalMultiLevelHierarchy"/>
    <dgm:cxn modelId="{EA37B94C-4964-452D-A11A-034334B669D2}" type="presOf" srcId="{649004AF-F642-4F9D-A200-1DE599467DDF}" destId="{A71E8D9C-16D9-464B-8B80-E78BF279874E}"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0F16074B-B366-4029-934B-31B3D4ECFA31}" srcId="{ABA94078-415A-4746-B338-0DE50D167765}" destId="{9F85CA3C-8B1E-44B8-A59E-2A9682806853}" srcOrd="6" destOrd="0" parTransId="{877D85AB-B47C-4A8A-B958-9DED8F5C01E0}" sibTransId="{43D891D0-250C-4205-BB6A-2CBB566F7719}"/>
    <dgm:cxn modelId="{E44BED7D-6740-4745-89CC-22974B712FB9}" srcId="{ABA94078-415A-4746-B338-0DE50D167765}" destId="{723FA9A8-0259-439B-B329-BE5B3B896F73}" srcOrd="2" destOrd="0" parTransId="{104E2955-533F-4F65-A6EC-A5C09F9FECB9}" sibTransId="{5D65ED31-CF69-48F3-9A8D-61ABFC6CDA4E}"/>
    <dgm:cxn modelId="{338FE06E-006A-4908-9E3B-4D3367BE48C2}" type="presOf" srcId="{D5AC4FD8-070C-4865-A66C-53A32AC68386}" destId="{0C220F30-9CF8-4DB8-86E7-CDF471D20870}" srcOrd="0" destOrd="0" presId="urn:microsoft.com/office/officeart/2008/layout/HorizontalMultiLevelHierarchy"/>
    <dgm:cxn modelId="{DDFBE838-53B1-4CB8-9DC0-654359C05CF1}" type="presOf" srcId="{9DA6BCFE-D6F4-42F1-86B5-9DF688E59482}" destId="{35B34161-EB22-4BEF-8383-D468395B700D}" srcOrd="0" destOrd="0" presId="urn:microsoft.com/office/officeart/2008/layout/HorizontalMultiLevelHierarchy"/>
    <dgm:cxn modelId="{BCBFA7C1-DE56-427E-BAAA-ED4E4A24DEF9}" type="presOf" srcId="{4777E599-580D-4111-9967-E9007FBD732E}" destId="{91AC151A-A48B-4C49-B50D-6CDF08005D53}" srcOrd="0" destOrd="0" presId="urn:microsoft.com/office/officeart/2008/layout/HorizontalMultiLevelHierarchy"/>
    <dgm:cxn modelId="{1896F3FC-3DCB-4758-8FFC-C29E6D7B0970}" type="presOf" srcId="{723FA9A8-0259-439B-B329-BE5B3B896F73}" destId="{4481D148-58D8-467C-95FE-CFF1AE469194}" srcOrd="0" destOrd="0" presId="urn:microsoft.com/office/officeart/2008/layout/HorizontalMultiLevelHierarchy"/>
    <dgm:cxn modelId="{CCEF1731-7DFF-406C-AAFB-A0B5A5F40064}" type="presOf" srcId="{1C03D53B-46C2-4CF7-B8A5-EABB5CAC4C9F}" destId="{CA0B9DAC-80DB-439C-9BF0-7A74490B860A}" srcOrd="0" destOrd="0" presId="urn:microsoft.com/office/officeart/2008/layout/HorizontalMultiLevelHierarchy"/>
    <dgm:cxn modelId="{CCFAB8D1-1631-4416-8499-538505C2D9CA}" type="presOf" srcId="{F6878C26-483E-4417-B45A-15EFF078DAD2}" destId="{05008295-58D9-4D68-8F60-F61B6F74F8C7}" srcOrd="1"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A9034043-CDBD-42C0-9DEB-AD4DA3BF5E0E}" type="presOf" srcId="{E9949CA8-B64A-4E20-91C8-3ADD0DC2A1C9}" destId="{EA4F0542-8D93-43C3-B2C2-ADBD39BCB003}" srcOrd="1" destOrd="0" presId="urn:microsoft.com/office/officeart/2008/layout/HorizontalMultiLevelHierarchy"/>
    <dgm:cxn modelId="{51653825-3090-4831-8ED2-D08031660676}" type="presOf" srcId="{EDBCEC8A-07C4-4A69-9C95-ACF10DED2E8E}" destId="{63C62DD7-9330-4621-8BB0-F09194295312}" srcOrd="0" destOrd="0" presId="urn:microsoft.com/office/officeart/2008/layout/HorizontalMultiLevelHierarchy"/>
    <dgm:cxn modelId="{0D386679-7A59-4BAB-AD7E-BA0D38A583F2}" type="presOf" srcId="{877D85AB-B47C-4A8A-B958-9DED8F5C01E0}" destId="{FF80FA9C-5B77-4DDF-942B-A9609610F6EF}" srcOrd="1" destOrd="0" presId="urn:microsoft.com/office/officeart/2008/layout/HorizontalMultiLevelHierarchy"/>
    <dgm:cxn modelId="{1B1CD38D-C8CE-4C68-AC66-068DF4A30748}" type="presOf" srcId="{ABA94078-415A-4746-B338-0DE50D167765}" destId="{58CCF708-F1AC-4488-8F63-38C6CF29B93E}" srcOrd="0" destOrd="0" presId="urn:microsoft.com/office/officeart/2008/layout/HorizontalMultiLevelHierarchy"/>
    <dgm:cxn modelId="{D8F19D8E-F691-4228-84C7-71792248F3DE}" type="presOf" srcId="{104E2955-533F-4F65-A6EC-A5C09F9FECB9}" destId="{1B790049-F385-40D2-A29C-E98F2FBC1B92}" srcOrd="1" destOrd="0" presId="urn:microsoft.com/office/officeart/2008/layout/HorizontalMultiLevelHierarchy"/>
    <dgm:cxn modelId="{13E2D89E-9B1B-49F7-B318-DC36A90B3EFC}" type="presOf" srcId="{54805C72-8F7F-4CAA-AA58-C4033CBD9118}" destId="{F5898C31-D1A2-45B4-AD71-C22501D5F96A}" srcOrd="0" destOrd="0" presId="urn:microsoft.com/office/officeart/2008/layout/HorizontalMultiLevelHierarchy"/>
    <dgm:cxn modelId="{15FE27A4-33B0-46F9-87E0-F9DC7DBF3D93}" type="presOf" srcId="{09F386EB-C454-4E92-A7A4-FF95775C2FC7}" destId="{E3362AAA-498A-42FA-82A7-757DB84748E3}" srcOrd="0" destOrd="0" presId="urn:microsoft.com/office/officeart/2008/layout/HorizontalMultiLevelHierarchy"/>
    <dgm:cxn modelId="{B9C5B455-23C1-470C-94E9-196E423F311D}" type="presParOf" srcId="{63C62DD7-9330-4621-8BB0-F09194295312}" destId="{D283DCFB-8010-47B3-A09B-8CFCF3F60C79}" srcOrd="0" destOrd="0" presId="urn:microsoft.com/office/officeart/2008/layout/HorizontalMultiLevelHierarchy"/>
    <dgm:cxn modelId="{382C249C-E967-400C-9DB1-AEC4D2E3E0FE}" type="presParOf" srcId="{D283DCFB-8010-47B3-A09B-8CFCF3F60C79}" destId="{58CCF708-F1AC-4488-8F63-38C6CF29B93E}" srcOrd="0" destOrd="0" presId="urn:microsoft.com/office/officeart/2008/layout/HorizontalMultiLevelHierarchy"/>
    <dgm:cxn modelId="{98567219-B412-40D0-BA71-AD87C4198C69}" type="presParOf" srcId="{D283DCFB-8010-47B3-A09B-8CFCF3F60C79}" destId="{B2FE81D5-E6DA-419B-9147-3A4D44EE742E}" srcOrd="1" destOrd="0" presId="urn:microsoft.com/office/officeart/2008/layout/HorizontalMultiLevelHierarchy"/>
    <dgm:cxn modelId="{8597029B-2B83-47F8-B42A-F0639C3D5512}" type="presParOf" srcId="{B2FE81D5-E6DA-419B-9147-3A4D44EE742E}" destId="{E3362AAA-498A-42FA-82A7-757DB84748E3}" srcOrd="0" destOrd="0" presId="urn:microsoft.com/office/officeart/2008/layout/HorizontalMultiLevelHierarchy"/>
    <dgm:cxn modelId="{474D27D4-4285-4E98-B079-A8597BF2ACC9}" type="presParOf" srcId="{E3362AAA-498A-42FA-82A7-757DB84748E3}" destId="{400DDB8E-F8A6-4E8A-97E8-357DD86F9704}" srcOrd="0" destOrd="0" presId="urn:microsoft.com/office/officeart/2008/layout/HorizontalMultiLevelHierarchy"/>
    <dgm:cxn modelId="{828BCBC5-C939-4298-8369-3B1AFCBDAAA7}" type="presParOf" srcId="{B2FE81D5-E6DA-419B-9147-3A4D44EE742E}" destId="{DC6E1297-9055-401C-8635-694E35BBF3F7}" srcOrd="1" destOrd="0" presId="urn:microsoft.com/office/officeart/2008/layout/HorizontalMultiLevelHierarchy"/>
    <dgm:cxn modelId="{A7711B66-216E-4466-A47D-5B73A0A147DF}" type="presParOf" srcId="{DC6E1297-9055-401C-8635-694E35BBF3F7}" destId="{35B34161-EB22-4BEF-8383-D468395B700D}" srcOrd="0" destOrd="0" presId="urn:microsoft.com/office/officeart/2008/layout/HorizontalMultiLevelHierarchy"/>
    <dgm:cxn modelId="{05E6C7A4-85F7-4EC1-B658-3D449798C53B}" type="presParOf" srcId="{DC6E1297-9055-401C-8635-694E35BBF3F7}" destId="{156155A1-1FE7-4B4A-83B6-3E386EDCB2E7}" srcOrd="1" destOrd="0" presId="urn:microsoft.com/office/officeart/2008/layout/HorizontalMultiLevelHierarchy"/>
    <dgm:cxn modelId="{630E0D4D-E4EA-4225-B72A-0B0F2F917D2B}" type="presParOf" srcId="{B2FE81D5-E6DA-419B-9147-3A4D44EE742E}" destId="{0C220F30-9CF8-4DB8-86E7-CDF471D20870}" srcOrd="2" destOrd="0" presId="urn:microsoft.com/office/officeart/2008/layout/HorizontalMultiLevelHierarchy"/>
    <dgm:cxn modelId="{0A3020C8-34E4-41EF-BEB3-476CB2A1A5D7}" type="presParOf" srcId="{0C220F30-9CF8-4DB8-86E7-CDF471D20870}" destId="{B3F4A5DC-ADFF-4B68-A0FA-B92D72BCD3F7}" srcOrd="0" destOrd="0" presId="urn:microsoft.com/office/officeart/2008/layout/HorizontalMultiLevelHierarchy"/>
    <dgm:cxn modelId="{C13CD4CD-1678-414B-B7F9-D47667967CC1}" type="presParOf" srcId="{B2FE81D5-E6DA-419B-9147-3A4D44EE742E}" destId="{CDB19A18-4A52-439F-80D8-7B0E006C1B26}" srcOrd="3" destOrd="0" presId="urn:microsoft.com/office/officeart/2008/layout/HorizontalMultiLevelHierarchy"/>
    <dgm:cxn modelId="{824C091A-C06B-4B19-A101-99866B5DB4D9}" type="presParOf" srcId="{CDB19A18-4A52-439F-80D8-7B0E006C1B26}" destId="{91AC151A-A48B-4C49-B50D-6CDF08005D53}" srcOrd="0" destOrd="0" presId="urn:microsoft.com/office/officeart/2008/layout/HorizontalMultiLevelHierarchy"/>
    <dgm:cxn modelId="{EB1146A3-C924-4FE9-80CD-D35CC33D88BB}" type="presParOf" srcId="{CDB19A18-4A52-439F-80D8-7B0E006C1B26}" destId="{2BDA39B9-AA6E-4BF0-A1B3-65A80998F018}" srcOrd="1" destOrd="0" presId="urn:microsoft.com/office/officeart/2008/layout/HorizontalMultiLevelHierarchy"/>
    <dgm:cxn modelId="{070FC1BC-CFC6-46C3-8A37-0FA6B93AEB30}" type="presParOf" srcId="{B2FE81D5-E6DA-419B-9147-3A4D44EE742E}" destId="{119C7C9D-0B32-4D07-81AE-0A70467D3A15}" srcOrd="4" destOrd="0" presId="urn:microsoft.com/office/officeart/2008/layout/HorizontalMultiLevelHierarchy"/>
    <dgm:cxn modelId="{D36277AB-2495-46E4-8028-B1B056F04D91}" type="presParOf" srcId="{119C7C9D-0B32-4D07-81AE-0A70467D3A15}" destId="{1B790049-F385-40D2-A29C-E98F2FBC1B92}" srcOrd="0" destOrd="0" presId="urn:microsoft.com/office/officeart/2008/layout/HorizontalMultiLevelHierarchy"/>
    <dgm:cxn modelId="{10BFC606-5D60-4FCF-8AB6-C6EE147D1163}" type="presParOf" srcId="{B2FE81D5-E6DA-419B-9147-3A4D44EE742E}" destId="{7ED61A00-03B4-49A5-8916-E0054A7D0837}" srcOrd="5" destOrd="0" presId="urn:microsoft.com/office/officeart/2008/layout/HorizontalMultiLevelHierarchy"/>
    <dgm:cxn modelId="{BAC8D0D6-38AE-4EC8-86A9-82E11C9134E8}" type="presParOf" srcId="{7ED61A00-03B4-49A5-8916-E0054A7D0837}" destId="{4481D148-58D8-467C-95FE-CFF1AE469194}" srcOrd="0" destOrd="0" presId="urn:microsoft.com/office/officeart/2008/layout/HorizontalMultiLevelHierarchy"/>
    <dgm:cxn modelId="{9920A28A-A93E-49F3-B6CB-972C813FCD7B}" type="presParOf" srcId="{7ED61A00-03B4-49A5-8916-E0054A7D0837}" destId="{80AB8F0A-A94B-4E9E-BA62-64ADDD636A8C}" srcOrd="1" destOrd="0" presId="urn:microsoft.com/office/officeart/2008/layout/HorizontalMultiLevelHierarchy"/>
    <dgm:cxn modelId="{EB305966-490E-488B-AC8A-3A02937072C5}" type="presParOf" srcId="{B2FE81D5-E6DA-419B-9147-3A4D44EE742E}" destId="{FD6F4480-1781-4FB3-9921-7A1B32EE8859}" srcOrd="6" destOrd="0" presId="urn:microsoft.com/office/officeart/2008/layout/HorizontalMultiLevelHierarchy"/>
    <dgm:cxn modelId="{93A3076F-EB4A-48CC-A2C3-C946C8A73683}" type="presParOf" srcId="{FD6F4480-1781-4FB3-9921-7A1B32EE8859}" destId="{EA4F0542-8D93-43C3-B2C2-ADBD39BCB003}" srcOrd="0" destOrd="0" presId="urn:microsoft.com/office/officeart/2008/layout/HorizontalMultiLevelHierarchy"/>
    <dgm:cxn modelId="{44F76D3E-BF52-4D3E-9ECF-EB008CAE0E2C}" type="presParOf" srcId="{B2FE81D5-E6DA-419B-9147-3A4D44EE742E}" destId="{3AA7218F-0568-48C1-B3FE-70D813F513BE}" srcOrd="7" destOrd="0" presId="urn:microsoft.com/office/officeart/2008/layout/HorizontalMultiLevelHierarchy"/>
    <dgm:cxn modelId="{FAE3BEC8-4272-4869-9E1A-B52FD6B7294D}" type="presParOf" srcId="{3AA7218F-0568-48C1-B3FE-70D813F513BE}" destId="{8D7E4202-D349-4069-AC74-24D0B316914D}" srcOrd="0" destOrd="0" presId="urn:microsoft.com/office/officeart/2008/layout/HorizontalMultiLevelHierarchy"/>
    <dgm:cxn modelId="{C8770587-4343-44E4-8BC7-998737B2441D}" type="presParOf" srcId="{3AA7218F-0568-48C1-B3FE-70D813F513BE}" destId="{84A1B637-4B94-465C-A66B-1604053F7C66}" srcOrd="1" destOrd="0" presId="urn:microsoft.com/office/officeart/2008/layout/HorizontalMultiLevelHierarchy"/>
    <dgm:cxn modelId="{62762B12-0731-4C31-A15C-AD9160542304}" type="presParOf" srcId="{B2FE81D5-E6DA-419B-9147-3A4D44EE742E}" destId="{5F2A867F-B0DB-464C-87B2-D5E93EA25A37}" srcOrd="8" destOrd="0" presId="urn:microsoft.com/office/officeart/2008/layout/HorizontalMultiLevelHierarchy"/>
    <dgm:cxn modelId="{78D5C13E-73B7-48F0-A480-3D85C7D516B7}" type="presParOf" srcId="{5F2A867F-B0DB-464C-87B2-D5E93EA25A37}" destId="{05008295-58D9-4D68-8F60-F61B6F74F8C7}" srcOrd="0" destOrd="0" presId="urn:microsoft.com/office/officeart/2008/layout/HorizontalMultiLevelHierarchy"/>
    <dgm:cxn modelId="{08AC1922-0B9B-4268-B746-1B7029E130E8}" type="presParOf" srcId="{B2FE81D5-E6DA-419B-9147-3A4D44EE742E}" destId="{9347CDFB-9972-4A3E-BAC8-EFD1E5CE9F20}" srcOrd="9" destOrd="0" presId="urn:microsoft.com/office/officeart/2008/layout/HorizontalMultiLevelHierarchy"/>
    <dgm:cxn modelId="{7FC9F3EB-6269-4CD6-ABE0-6D962DA10E22}" type="presParOf" srcId="{9347CDFB-9972-4A3E-BAC8-EFD1E5CE9F20}" destId="{CA0B9DAC-80DB-439C-9BF0-7A74490B860A}" srcOrd="0" destOrd="0" presId="urn:microsoft.com/office/officeart/2008/layout/HorizontalMultiLevelHierarchy"/>
    <dgm:cxn modelId="{B8E55831-6E17-4041-89DF-B81EB8DF5401}" type="presParOf" srcId="{9347CDFB-9972-4A3E-BAC8-EFD1E5CE9F20}" destId="{A11D6639-8F9A-4CD2-89ED-7A8B13B68535}" srcOrd="1" destOrd="0" presId="urn:microsoft.com/office/officeart/2008/layout/HorizontalMultiLevelHierarchy"/>
    <dgm:cxn modelId="{7869D707-9420-43E7-8570-88AB4A890BF4}" type="presParOf" srcId="{B2FE81D5-E6DA-419B-9147-3A4D44EE742E}" destId="{F5898C31-D1A2-45B4-AD71-C22501D5F96A}" srcOrd="10" destOrd="0" presId="urn:microsoft.com/office/officeart/2008/layout/HorizontalMultiLevelHierarchy"/>
    <dgm:cxn modelId="{F4BE7AF0-60CC-4148-A9D8-EA7D0976F5C1}" type="presParOf" srcId="{F5898C31-D1A2-45B4-AD71-C22501D5F96A}" destId="{146E5FD6-2806-43BF-97EC-19A86064E839}" srcOrd="0" destOrd="0" presId="urn:microsoft.com/office/officeart/2008/layout/HorizontalMultiLevelHierarchy"/>
    <dgm:cxn modelId="{6F74A66D-B846-4269-9145-07F2F3C235D3}" type="presParOf" srcId="{B2FE81D5-E6DA-419B-9147-3A4D44EE742E}" destId="{0C8C94D8-D330-47CA-A24C-C4F8C6B84302}" srcOrd="11" destOrd="0" presId="urn:microsoft.com/office/officeart/2008/layout/HorizontalMultiLevelHierarchy"/>
    <dgm:cxn modelId="{B7693562-B93F-4CA6-88D6-F2882CE3DE02}" type="presParOf" srcId="{0C8C94D8-D330-47CA-A24C-C4F8C6B84302}" destId="{A71E8D9C-16D9-464B-8B80-E78BF279874E}" srcOrd="0" destOrd="0" presId="urn:microsoft.com/office/officeart/2008/layout/HorizontalMultiLevelHierarchy"/>
    <dgm:cxn modelId="{792EC041-93B6-45A4-9980-3A6EF0EF289F}" type="presParOf" srcId="{0C8C94D8-D330-47CA-A24C-C4F8C6B84302}" destId="{42387D1D-0967-4B57-B6EB-47082B05DBCC}" srcOrd="1" destOrd="0" presId="urn:microsoft.com/office/officeart/2008/layout/HorizontalMultiLevelHierarchy"/>
    <dgm:cxn modelId="{B24E9A58-DB36-4AAC-86AC-36E0C10A9A4F}" type="presParOf" srcId="{B2FE81D5-E6DA-419B-9147-3A4D44EE742E}" destId="{EF09A5F9-019B-498E-ABA4-57BBCA557142}" srcOrd="12" destOrd="0" presId="urn:microsoft.com/office/officeart/2008/layout/HorizontalMultiLevelHierarchy"/>
    <dgm:cxn modelId="{EDB91B26-7B89-4BDE-90AD-F861C48217CD}" type="presParOf" srcId="{EF09A5F9-019B-498E-ABA4-57BBCA557142}" destId="{FF80FA9C-5B77-4DDF-942B-A9609610F6EF}" srcOrd="0" destOrd="0" presId="urn:microsoft.com/office/officeart/2008/layout/HorizontalMultiLevelHierarchy"/>
    <dgm:cxn modelId="{4C6CD75C-0C45-4759-B115-416C56A5A06A}" type="presParOf" srcId="{B2FE81D5-E6DA-419B-9147-3A4D44EE742E}" destId="{39BA01C5-60C8-4F1E-814C-E0A8F8CEE161}" srcOrd="13" destOrd="0" presId="urn:microsoft.com/office/officeart/2008/layout/HorizontalMultiLevelHierarchy"/>
    <dgm:cxn modelId="{11D02A2F-C87B-4184-8EF6-A6EB371002EC}" type="presParOf" srcId="{39BA01C5-60C8-4F1E-814C-E0A8F8CEE161}" destId="{FA5112F6-95E1-494E-9A70-A146BE44220F}" srcOrd="0" destOrd="0" presId="urn:microsoft.com/office/officeart/2008/layout/HorizontalMultiLevelHierarchy"/>
    <dgm:cxn modelId="{6AA5F589-1001-4E6F-AFA3-E1F6354446D8}"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35C8BEE6-EA01-4105-9699-997A8442BBA5}" type="presOf" srcId="{AD5E754F-55AD-4C03-869C-EA85A8C15E69}" destId="{9EEE2724-A596-47BD-AE2D-77A1BF2174A2}" srcOrd="1" destOrd="0" presId="urn:microsoft.com/office/officeart/2005/8/layout/hierarchy2"/>
    <dgm:cxn modelId="{9CE9DE64-D591-4430-8857-288291814D8A}" type="presOf" srcId="{BB86DFC3-323C-42C4-8B60-9EED4A4CB6D0}" destId="{E410C2DD-2B95-42B2-86D4-32F15B352216}" srcOrd="0" destOrd="0" presId="urn:microsoft.com/office/officeart/2005/8/layout/hierarchy2"/>
    <dgm:cxn modelId="{E5237C8B-50D1-42CF-8838-276FD7DFDF00}" type="presOf" srcId="{39889D0E-2CB0-4366-8B1A-C78799290D75}" destId="{5ECFEAD0-40A9-4A3A-8058-5085F095EF10}" srcOrd="1" destOrd="0" presId="urn:microsoft.com/office/officeart/2005/8/layout/hierarchy2"/>
    <dgm:cxn modelId="{91DF174A-4416-45EB-B7D3-13049142B500}" type="presOf" srcId="{9202DE73-FF0D-4306-A291-92583E40F1AD}" destId="{58F8907F-179B-4183-BCFF-E9BED704BD3D}" srcOrd="0" destOrd="0" presId="urn:microsoft.com/office/officeart/2005/8/layout/hierarchy2"/>
    <dgm:cxn modelId="{313C4103-B5A3-4DCF-B09F-1EF886B720B8}" type="presOf" srcId="{617A308B-6139-4337-B915-AFB7BB78EA23}" destId="{F581B964-879D-4887-8B8C-E9F043E1ACEF}" srcOrd="0" destOrd="0" presId="urn:microsoft.com/office/officeart/2005/8/layout/hierarchy2"/>
    <dgm:cxn modelId="{B4AD9624-BD48-4A54-92BD-25FCC1D446B9}" type="presOf" srcId="{9202DE73-FF0D-4306-A291-92583E40F1AD}" destId="{1F8BF095-AB30-4698-B19B-035BBD5F2472}" srcOrd="1" destOrd="0" presId="urn:microsoft.com/office/officeart/2005/8/layout/hierarchy2"/>
    <dgm:cxn modelId="{D7DF0F77-61E8-4B23-9DCA-A331B8750985}" srcId="{91946B35-FB61-4435-B472-27D53F507FC8}" destId="{D71E69B1-1192-4739-8BF3-8DFDD02D960E}" srcOrd="0" destOrd="0" parTransId="{EACEF602-7402-4D3D-A67D-4151F913BC46}" sibTransId="{39EACB32-E36A-492A-A967-A67E55BF91C0}"/>
    <dgm:cxn modelId="{8D583E7D-9B8A-40C4-A7D9-998AD9B13935}" srcId="{B9182AF4-D7C8-41DA-814C-A98616906292}" destId="{F5E48451-1291-439A-AACE-51B417FC0454}" srcOrd="0" destOrd="0" parTransId="{39889D0E-2CB0-4366-8B1A-C78799290D75}" sibTransId="{2C883A82-9773-4684-8282-C174419F800F}"/>
    <dgm:cxn modelId="{A4AE58F6-E8A4-4898-95F3-150F17BA44B5}" type="presOf" srcId="{AD5E754F-55AD-4C03-869C-EA85A8C15E69}" destId="{F80676AA-DE2E-4AFD-93C1-7DACCBB903AA}" srcOrd="0" destOrd="0" presId="urn:microsoft.com/office/officeart/2005/8/layout/hierarchy2"/>
    <dgm:cxn modelId="{7B0D9CE3-7D6B-4CE3-8DA7-4A868360C7EC}" type="presOf" srcId="{EB04A4B5-F6A7-4DB8-9CC1-D45DB1968402}" destId="{997750D4-96EB-4BB9-9AD2-9EAA9D415714}" srcOrd="0" destOrd="0" presId="urn:microsoft.com/office/officeart/2005/8/layout/hierarchy2"/>
    <dgm:cxn modelId="{8CA5482C-5516-4740-B82F-BBB4BC3DC312}" type="presOf" srcId="{0990CC55-0E43-4EA6-9548-A3C0D72A609B}" destId="{FB5E6CAF-02E8-4E9A-8BCF-F74C5C71B5B6}" srcOrd="0" destOrd="0" presId="urn:microsoft.com/office/officeart/2005/8/layout/hierarchy2"/>
    <dgm:cxn modelId="{8614765C-E5B6-42A3-A1D4-E420097430DD}" type="presOf" srcId="{ED21EC8E-332B-48CC-AF85-048623709385}" destId="{A0C5BF6F-C077-40D8-AB15-4D62BD52EACA}" srcOrd="1" destOrd="0" presId="urn:microsoft.com/office/officeart/2005/8/layout/hierarchy2"/>
    <dgm:cxn modelId="{CAA28313-7D19-4CC2-87F8-00110EA8A2EF}" type="presOf" srcId="{617A308B-6139-4337-B915-AFB7BB78EA23}" destId="{9FAD0701-F8A7-4427-944F-388FE515A7D1}" srcOrd="1" destOrd="0" presId="urn:microsoft.com/office/officeart/2005/8/layout/hierarchy2"/>
    <dgm:cxn modelId="{CEAF3A17-0408-4F46-B1CE-20B79680FF75}" type="presOf" srcId="{B9182AF4-D7C8-41DA-814C-A98616906292}" destId="{98FF3CA0-DD97-4AD8-8326-656B83C1F27F}" srcOrd="0" destOrd="0" presId="urn:microsoft.com/office/officeart/2005/8/layout/hierarchy2"/>
    <dgm:cxn modelId="{60212BDA-C750-4F5C-B910-610C0F401877}" srcId="{70C1D401-F549-4998-9AC7-34E2E183B0F1}" destId="{91946B35-FB61-4435-B472-27D53F507FC8}" srcOrd="0" destOrd="0" parTransId="{ED21EC8E-332B-48CC-AF85-048623709385}" sibTransId="{518756EB-1133-4361-A1C0-6E33D981502D}"/>
    <dgm:cxn modelId="{26880D63-C3EF-44CC-858A-0F15C67378D2}" type="presOf" srcId="{EACEF602-7402-4D3D-A67D-4151F913BC46}" destId="{D9D4955B-933C-439C-AEC7-C531B72ED1C2}" srcOrd="0" destOrd="0" presId="urn:microsoft.com/office/officeart/2005/8/layout/hierarchy2"/>
    <dgm:cxn modelId="{CD43887B-74A5-4177-8782-FB281F9616C7}" type="presOf" srcId="{ED21EC8E-332B-48CC-AF85-048623709385}" destId="{86F6C3C3-96E1-4F54-9751-EF18DB912B10}" srcOrd="0" destOrd="0" presId="urn:microsoft.com/office/officeart/2005/8/layout/hierarchy2"/>
    <dgm:cxn modelId="{E57F968A-B2BB-46D9-A2AD-5F98C38D3248}" type="presOf" srcId="{94F64C5F-1166-488E-805D-16466C8CDBC9}" destId="{369BDDC4-49FB-4C34-9030-404993A1253D}" srcOrd="0" destOrd="0" presId="urn:microsoft.com/office/officeart/2005/8/layout/hierarchy2"/>
    <dgm:cxn modelId="{00986061-7A6F-4E00-B5D8-97625F061DA2}" srcId="{70C1D401-F549-4998-9AC7-34E2E183B0F1}" destId="{B9182AF4-D7C8-41DA-814C-A98616906292}" srcOrd="2" destOrd="0" parTransId="{617A308B-6139-4337-B915-AFB7BB78EA23}" sibTransId="{7E62A0CD-1F48-4377-BB03-1AE5FD4DD2D3}"/>
    <dgm:cxn modelId="{F9487E55-8147-4AFC-92FB-9AA0478BF2AE}" type="presOf" srcId="{EACEF602-7402-4D3D-A67D-4151F913BC46}" destId="{77B66A1A-F847-43AC-9F8F-A550F9167965}" srcOrd="1" destOrd="0" presId="urn:microsoft.com/office/officeart/2005/8/layout/hierarchy2"/>
    <dgm:cxn modelId="{2521FE8B-ABB4-459F-B443-49757008C4A7}" srcId="{BB86DFC3-323C-42C4-8B60-9EED4A4CB6D0}" destId="{7A9248FC-16A8-4232-8D19-68DB83B601A4}" srcOrd="0" destOrd="0" parTransId="{81700068-F5DF-4869-88D9-DF930C22A04C}" sibTransId="{F7FED7F9-17EA-4627-9BD6-B83325D541E0}"/>
    <dgm:cxn modelId="{F26E86C0-B6BA-4182-B401-3FBDFD10C015}" type="presOf" srcId="{81700068-F5DF-4869-88D9-DF930C22A04C}" destId="{C031B15B-9D44-4C7A-B6A0-4F942BC22A34}" srcOrd="0"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D83BFF03-DC3D-44E7-A1E0-6BCFDD3B0F55}" type="presOf" srcId="{91946B35-FB61-4435-B472-27D53F507FC8}" destId="{80CA71E1-6343-478B-8E30-C76488570D46}" srcOrd="0" destOrd="0" presId="urn:microsoft.com/office/officeart/2005/8/layout/hierarchy2"/>
    <dgm:cxn modelId="{D28DF490-ADA5-4F78-836B-8393B8AEF496}" type="presOf" srcId="{94F64C5F-1166-488E-805D-16466C8CDBC9}" destId="{23A88CAE-1B32-49A7-BC80-54063F2638BD}" srcOrd="1" destOrd="0" presId="urn:microsoft.com/office/officeart/2005/8/layout/hierarchy2"/>
    <dgm:cxn modelId="{A1054AB5-275B-45E6-A292-96D99DA65083}" type="presOf" srcId="{F5E48451-1291-439A-AACE-51B417FC0454}" destId="{C24AE8BE-14DD-424E-ABF3-33969E6A8930}" srcOrd="0" destOrd="0" presId="urn:microsoft.com/office/officeart/2005/8/layout/hierarchy2"/>
    <dgm:cxn modelId="{013A52E0-D164-44F7-9485-769C0EF9A70F}" srcId="{C6059368-C166-4E6E-B46F-ED1E56DCDBEC}" destId="{70C1D401-F549-4998-9AC7-34E2E183B0F1}" srcOrd="0" destOrd="0" parTransId="{830C730A-6B27-4CE9-9397-D16CC16549DB}" sibTransId="{BAF5494C-6E87-4B3F-8CA1-26A7B5CF277B}"/>
    <dgm:cxn modelId="{7F222293-BFB7-4105-AB19-5889AE627874}" srcId="{4DAA81FC-D276-4622-B64E-8C5ED711DC81}" destId="{2778A411-F16E-4419-A994-B2A6E5EF309E}" srcOrd="0" destOrd="0" parTransId="{AD5E754F-55AD-4C03-869C-EA85A8C15E69}" sibTransId="{8521F2F8-28E7-4092-A64A-E92DB4D5DB4A}"/>
    <dgm:cxn modelId="{325D44F8-C877-41D6-8A8B-66D552115530}" srcId="{70C1D401-F549-4998-9AC7-34E2E183B0F1}" destId="{0990CC55-0E43-4EA6-9548-A3C0D72A609B}" srcOrd="3" destOrd="0" parTransId="{9202DE73-FF0D-4306-A291-92583E40F1AD}" sibTransId="{011D7C5B-001A-4093-B2E6-8D506E13C6A5}"/>
    <dgm:cxn modelId="{DD926A6D-57D5-432B-A1C0-DDB714182B32}" type="presOf" srcId="{70C1D401-F549-4998-9AC7-34E2E183B0F1}" destId="{7AB61AA6-157A-4BAF-B08E-627FA79D5692}" srcOrd="0" destOrd="0" presId="urn:microsoft.com/office/officeart/2005/8/layout/hierarchy2"/>
    <dgm:cxn modelId="{E5DB519C-28C0-448B-A16F-81D2DACE6D38}" type="presOf" srcId="{7A9248FC-16A8-4232-8D19-68DB83B601A4}" destId="{8810C41C-4351-4EFF-9BA9-47BB70FFD87B}" srcOrd="0" destOrd="0" presId="urn:microsoft.com/office/officeart/2005/8/layout/hierarchy2"/>
    <dgm:cxn modelId="{3D83F7D7-7046-4162-9650-16F117927E61}" type="presOf" srcId="{52453259-6B50-4A0E-B181-11975565F52E}" destId="{9CE49F32-2A3D-4EA0-9093-17430BB6239C}" srcOrd="0" destOrd="0" presId="urn:microsoft.com/office/officeart/2005/8/layout/hierarchy2"/>
    <dgm:cxn modelId="{254ABA00-DA76-4B75-BD67-A923EF25E4BF}" type="presOf" srcId="{C6059368-C166-4E6E-B46F-ED1E56DCDBEC}" destId="{F488260C-61F8-4C29-B796-D4A701EF67A5}" srcOrd="0" destOrd="0" presId="urn:microsoft.com/office/officeart/2005/8/layout/hierarchy2"/>
    <dgm:cxn modelId="{6EA59929-B386-49E0-BBEA-FE9FCEA41057}" type="presOf" srcId="{4DAA81FC-D276-4622-B64E-8C5ED711DC81}" destId="{9B0F9604-F19E-4BFD-8BEA-D6493A43657A}" srcOrd="0" destOrd="0" presId="urn:microsoft.com/office/officeart/2005/8/layout/hierarchy2"/>
    <dgm:cxn modelId="{B57BA992-CEFA-4B7C-AAF1-AFB76557A8DE}" type="presOf" srcId="{D71E69B1-1192-4739-8BF3-8DFDD02D960E}" destId="{A224AD52-13D7-4676-9990-3EBE447CADD2}" srcOrd="0" destOrd="0" presId="urn:microsoft.com/office/officeart/2005/8/layout/hierarchy2"/>
    <dgm:cxn modelId="{C1688557-4644-449D-9859-F60CF50A3167}" type="presOf" srcId="{2778A411-F16E-4419-A994-B2A6E5EF309E}" destId="{1CF4FAAC-77DA-470F-943B-A2DD6D0C995E}" srcOrd="0"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B28BE6EB-DC3E-4188-AFDC-1062E2947434}" type="presOf" srcId="{81700068-F5DF-4869-88D9-DF930C22A04C}" destId="{F60A74BF-AFE3-4831-9624-4E6D1808ECE3}" srcOrd="1"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146F5096-9E73-4D7F-9644-8C11B3D91063}" type="presOf" srcId="{39889D0E-2CB0-4366-8B1A-C78799290D75}" destId="{60588C8A-BA61-4F6C-A1BC-69F84DFDF320}" srcOrd="0" destOrd="0" presId="urn:microsoft.com/office/officeart/2005/8/layout/hierarchy2"/>
    <dgm:cxn modelId="{B35584A1-F399-49C7-96D4-4D1616320030}" type="presOf" srcId="{52453259-6B50-4A0E-B181-11975565F52E}" destId="{52968383-3CE3-404C-B2B5-D415B1559262}" srcOrd="1" destOrd="0" presId="urn:microsoft.com/office/officeart/2005/8/layout/hierarchy2"/>
    <dgm:cxn modelId="{C31742E9-43F4-4FE0-A62E-D47C163AEFFA}" type="presOf" srcId="{EB04A4B5-F6A7-4DB8-9CC1-D45DB1968402}" destId="{36BFF728-9692-46E2-8EED-D459AC0D82DC}" srcOrd="1" destOrd="0" presId="urn:microsoft.com/office/officeart/2005/8/layout/hierarchy2"/>
    <dgm:cxn modelId="{55DD461A-77F8-4398-922A-31135FB91A30}" type="presOf" srcId="{23F1DDD4-18C9-4077-AF79-937C61E41401}" destId="{8D871798-7B89-4BB1-9F92-9082A4DDF748}" srcOrd="0" destOrd="0" presId="urn:microsoft.com/office/officeart/2005/8/layout/hierarchy2"/>
    <dgm:cxn modelId="{A0A4A789-E61F-46EF-BE3C-1102D6670595}" type="presParOf" srcId="{F488260C-61F8-4C29-B796-D4A701EF67A5}" destId="{7FBFAD8B-1EF0-4A0B-8F20-58EE20D26EAD}" srcOrd="0" destOrd="0" presId="urn:microsoft.com/office/officeart/2005/8/layout/hierarchy2"/>
    <dgm:cxn modelId="{056FDB07-A00E-4F86-958D-A17176514B3B}" type="presParOf" srcId="{7FBFAD8B-1EF0-4A0B-8F20-58EE20D26EAD}" destId="{7AB61AA6-157A-4BAF-B08E-627FA79D5692}" srcOrd="0" destOrd="0" presId="urn:microsoft.com/office/officeart/2005/8/layout/hierarchy2"/>
    <dgm:cxn modelId="{7D257E1D-F843-42B0-8E7D-3F2438A011B9}" type="presParOf" srcId="{7FBFAD8B-1EF0-4A0B-8F20-58EE20D26EAD}" destId="{B5752B03-663F-462B-90E9-86C46A7A0067}" srcOrd="1" destOrd="0" presId="urn:microsoft.com/office/officeart/2005/8/layout/hierarchy2"/>
    <dgm:cxn modelId="{F9C4567F-1A77-46A7-9180-54FB21F59228}" type="presParOf" srcId="{B5752B03-663F-462B-90E9-86C46A7A0067}" destId="{86F6C3C3-96E1-4F54-9751-EF18DB912B10}" srcOrd="0" destOrd="0" presId="urn:microsoft.com/office/officeart/2005/8/layout/hierarchy2"/>
    <dgm:cxn modelId="{7F70B4BD-89D7-448E-B9B7-56031B428F36}" type="presParOf" srcId="{86F6C3C3-96E1-4F54-9751-EF18DB912B10}" destId="{A0C5BF6F-C077-40D8-AB15-4D62BD52EACA}" srcOrd="0" destOrd="0" presId="urn:microsoft.com/office/officeart/2005/8/layout/hierarchy2"/>
    <dgm:cxn modelId="{9AAF7D48-2D41-4180-8224-43A072E9D270}" type="presParOf" srcId="{B5752B03-663F-462B-90E9-86C46A7A0067}" destId="{640CF9A2-A8A2-4424-AD46-6BFAD745C71A}" srcOrd="1" destOrd="0" presId="urn:microsoft.com/office/officeart/2005/8/layout/hierarchy2"/>
    <dgm:cxn modelId="{E4F2D0A8-4177-4371-A038-888877C8191D}" type="presParOf" srcId="{640CF9A2-A8A2-4424-AD46-6BFAD745C71A}" destId="{80CA71E1-6343-478B-8E30-C76488570D46}" srcOrd="0" destOrd="0" presId="urn:microsoft.com/office/officeart/2005/8/layout/hierarchy2"/>
    <dgm:cxn modelId="{C8A7EB64-5AB8-4EC8-A6DD-408A261C02BF}" type="presParOf" srcId="{640CF9A2-A8A2-4424-AD46-6BFAD745C71A}" destId="{0CD26CC9-A48D-4B81-8D50-34A2A6D2C92E}" srcOrd="1" destOrd="0" presId="urn:microsoft.com/office/officeart/2005/8/layout/hierarchy2"/>
    <dgm:cxn modelId="{D2545168-54F8-47B4-A51D-5419EED6E7D5}" type="presParOf" srcId="{0CD26CC9-A48D-4B81-8D50-34A2A6D2C92E}" destId="{D9D4955B-933C-439C-AEC7-C531B72ED1C2}" srcOrd="0" destOrd="0" presId="urn:microsoft.com/office/officeart/2005/8/layout/hierarchy2"/>
    <dgm:cxn modelId="{90ADCA0B-4193-4676-9456-941A258F9AE8}" type="presParOf" srcId="{D9D4955B-933C-439C-AEC7-C531B72ED1C2}" destId="{77B66A1A-F847-43AC-9F8F-A550F9167965}" srcOrd="0" destOrd="0" presId="urn:microsoft.com/office/officeart/2005/8/layout/hierarchy2"/>
    <dgm:cxn modelId="{BB32BFB3-9483-4578-A35E-D3C057AAF550}" type="presParOf" srcId="{0CD26CC9-A48D-4B81-8D50-34A2A6D2C92E}" destId="{429479C8-AA39-439F-907E-82D71C66CBDC}" srcOrd="1" destOrd="0" presId="urn:microsoft.com/office/officeart/2005/8/layout/hierarchy2"/>
    <dgm:cxn modelId="{63EDB841-5E60-43FC-BA3E-22FAFD4F8BD6}" type="presParOf" srcId="{429479C8-AA39-439F-907E-82D71C66CBDC}" destId="{A224AD52-13D7-4676-9990-3EBE447CADD2}" srcOrd="0" destOrd="0" presId="urn:microsoft.com/office/officeart/2005/8/layout/hierarchy2"/>
    <dgm:cxn modelId="{1CADE0DE-601D-4F67-969C-51B919285CE3}" type="presParOf" srcId="{429479C8-AA39-439F-907E-82D71C66CBDC}" destId="{FFBF483B-B4AE-4803-A50A-8EB215ADEE1B}" srcOrd="1" destOrd="0" presId="urn:microsoft.com/office/officeart/2005/8/layout/hierarchy2"/>
    <dgm:cxn modelId="{E9666484-9A58-4303-9B94-AFFFFAC6D54E}" type="presParOf" srcId="{B5752B03-663F-462B-90E9-86C46A7A0067}" destId="{369BDDC4-49FB-4C34-9030-404993A1253D}" srcOrd="2" destOrd="0" presId="urn:microsoft.com/office/officeart/2005/8/layout/hierarchy2"/>
    <dgm:cxn modelId="{71088236-06F3-48BF-A316-F76EDF6871F6}" type="presParOf" srcId="{369BDDC4-49FB-4C34-9030-404993A1253D}" destId="{23A88CAE-1B32-49A7-BC80-54063F2638BD}" srcOrd="0" destOrd="0" presId="urn:microsoft.com/office/officeart/2005/8/layout/hierarchy2"/>
    <dgm:cxn modelId="{BD81C62D-07E7-4AA3-8B43-311D47444397}" type="presParOf" srcId="{B5752B03-663F-462B-90E9-86C46A7A0067}" destId="{1321E139-75D4-4BB9-9FBF-2A521C8F6AC2}" srcOrd="3" destOrd="0" presId="urn:microsoft.com/office/officeart/2005/8/layout/hierarchy2"/>
    <dgm:cxn modelId="{54E3CCC4-A9B8-4EAD-87B0-240BDF503FE2}" type="presParOf" srcId="{1321E139-75D4-4BB9-9FBF-2A521C8F6AC2}" destId="{9B0F9604-F19E-4BFD-8BEA-D6493A43657A}" srcOrd="0" destOrd="0" presId="urn:microsoft.com/office/officeart/2005/8/layout/hierarchy2"/>
    <dgm:cxn modelId="{8BFC7DC3-E0D0-46FA-8ED9-B161AFD33668}" type="presParOf" srcId="{1321E139-75D4-4BB9-9FBF-2A521C8F6AC2}" destId="{60EC70D2-50C7-4145-8754-867741AAB1EC}" srcOrd="1" destOrd="0" presId="urn:microsoft.com/office/officeart/2005/8/layout/hierarchy2"/>
    <dgm:cxn modelId="{C6225DE9-4BD0-4FC0-824D-D8783397D548}" type="presParOf" srcId="{60EC70D2-50C7-4145-8754-867741AAB1EC}" destId="{F80676AA-DE2E-4AFD-93C1-7DACCBB903AA}" srcOrd="0" destOrd="0" presId="urn:microsoft.com/office/officeart/2005/8/layout/hierarchy2"/>
    <dgm:cxn modelId="{48426D44-E5A3-43CC-A097-BAF26B9CE3C6}" type="presParOf" srcId="{F80676AA-DE2E-4AFD-93C1-7DACCBB903AA}" destId="{9EEE2724-A596-47BD-AE2D-77A1BF2174A2}" srcOrd="0" destOrd="0" presId="urn:microsoft.com/office/officeart/2005/8/layout/hierarchy2"/>
    <dgm:cxn modelId="{61DAF246-35A0-4086-9004-07DB0D8BD319}" type="presParOf" srcId="{60EC70D2-50C7-4145-8754-867741AAB1EC}" destId="{4566F355-36D2-4D24-854C-C99CB6997621}" srcOrd="1" destOrd="0" presId="urn:microsoft.com/office/officeart/2005/8/layout/hierarchy2"/>
    <dgm:cxn modelId="{69DEFB4C-A5B6-4051-AB7F-32EF59F268D5}" type="presParOf" srcId="{4566F355-36D2-4D24-854C-C99CB6997621}" destId="{1CF4FAAC-77DA-470F-943B-A2DD6D0C995E}" srcOrd="0" destOrd="0" presId="urn:microsoft.com/office/officeart/2005/8/layout/hierarchy2"/>
    <dgm:cxn modelId="{170D1C0A-4800-4956-8B3E-72D2DF1B680A}" type="presParOf" srcId="{4566F355-36D2-4D24-854C-C99CB6997621}" destId="{1D1FF220-DC09-42E3-8D8D-42C2933255A3}" srcOrd="1" destOrd="0" presId="urn:microsoft.com/office/officeart/2005/8/layout/hierarchy2"/>
    <dgm:cxn modelId="{C6F00666-44E1-4D12-86BF-6262F70D9DF4}" type="presParOf" srcId="{B5752B03-663F-462B-90E9-86C46A7A0067}" destId="{F581B964-879D-4887-8B8C-E9F043E1ACEF}" srcOrd="4" destOrd="0" presId="urn:microsoft.com/office/officeart/2005/8/layout/hierarchy2"/>
    <dgm:cxn modelId="{1B137DA4-4753-4222-8ECD-17179A168183}" type="presParOf" srcId="{F581B964-879D-4887-8B8C-E9F043E1ACEF}" destId="{9FAD0701-F8A7-4427-944F-388FE515A7D1}" srcOrd="0" destOrd="0" presId="urn:microsoft.com/office/officeart/2005/8/layout/hierarchy2"/>
    <dgm:cxn modelId="{784B704F-EE55-458F-81DF-47C2D85CA00D}" type="presParOf" srcId="{B5752B03-663F-462B-90E9-86C46A7A0067}" destId="{89E27797-3811-4D6B-A3D2-0FC4E4F5904B}" srcOrd="5" destOrd="0" presId="urn:microsoft.com/office/officeart/2005/8/layout/hierarchy2"/>
    <dgm:cxn modelId="{DF80EE3C-7E97-4A4A-9ECA-3AC8857DDCC3}" type="presParOf" srcId="{89E27797-3811-4D6B-A3D2-0FC4E4F5904B}" destId="{98FF3CA0-DD97-4AD8-8326-656B83C1F27F}" srcOrd="0" destOrd="0" presId="urn:microsoft.com/office/officeart/2005/8/layout/hierarchy2"/>
    <dgm:cxn modelId="{D8214F53-F80C-4872-A9E7-B8DA9E6B6A1D}" type="presParOf" srcId="{89E27797-3811-4D6B-A3D2-0FC4E4F5904B}" destId="{90378B34-9D2B-40BC-AECB-8990166E0CED}" srcOrd="1" destOrd="0" presId="urn:microsoft.com/office/officeart/2005/8/layout/hierarchy2"/>
    <dgm:cxn modelId="{8F273C91-79BA-4418-8CE1-A79D2423744E}" type="presParOf" srcId="{90378B34-9D2B-40BC-AECB-8990166E0CED}" destId="{60588C8A-BA61-4F6C-A1BC-69F84DFDF320}" srcOrd="0" destOrd="0" presId="urn:microsoft.com/office/officeart/2005/8/layout/hierarchy2"/>
    <dgm:cxn modelId="{33122F52-604F-43AD-871D-1865A82339BF}" type="presParOf" srcId="{60588C8A-BA61-4F6C-A1BC-69F84DFDF320}" destId="{5ECFEAD0-40A9-4A3A-8058-5085F095EF10}" srcOrd="0" destOrd="0" presId="urn:microsoft.com/office/officeart/2005/8/layout/hierarchy2"/>
    <dgm:cxn modelId="{8EBF9858-64B0-4032-9E17-792EA995F94F}" type="presParOf" srcId="{90378B34-9D2B-40BC-AECB-8990166E0CED}" destId="{E694F80D-80E9-47D7-9503-4511C28D7608}" srcOrd="1" destOrd="0" presId="urn:microsoft.com/office/officeart/2005/8/layout/hierarchy2"/>
    <dgm:cxn modelId="{4656CA58-4712-4579-87E2-DC0F477391C3}" type="presParOf" srcId="{E694F80D-80E9-47D7-9503-4511C28D7608}" destId="{C24AE8BE-14DD-424E-ABF3-33969E6A8930}" srcOrd="0" destOrd="0" presId="urn:microsoft.com/office/officeart/2005/8/layout/hierarchy2"/>
    <dgm:cxn modelId="{D39F9DB0-7016-439A-B821-363E84DB630F}" type="presParOf" srcId="{E694F80D-80E9-47D7-9503-4511C28D7608}" destId="{DC1C4460-E3E5-4566-BEA6-6C74F1EB8EBF}" srcOrd="1" destOrd="0" presId="urn:microsoft.com/office/officeart/2005/8/layout/hierarchy2"/>
    <dgm:cxn modelId="{5A65BFA3-B27F-4BE5-8FC6-0FE9426B9F93}" type="presParOf" srcId="{B5752B03-663F-462B-90E9-86C46A7A0067}" destId="{58F8907F-179B-4183-BCFF-E9BED704BD3D}" srcOrd="6" destOrd="0" presId="urn:microsoft.com/office/officeart/2005/8/layout/hierarchy2"/>
    <dgm:cxn modelId="{D709B051-0945-41E1-9E59-10F28E1EDBD8}" type="presParOf" srcId="{58F8907F-179B-4183-BCFF-E9BED704BD3D}" destId="{1F8BF095-AB30-4698-B19B-035BBD5F2472}" srcOrd="0" destOrd="0" presId="urn:microsoft.com/office/officeart/2005/8/layout/hierarchy2"/>
    <dgm:cxn modelId="{0FCCAF98-7072-4065-B1E7-119A73F7C49B}" type="presParOf" srcId="{B5752B03-663F-462B-90E9-86C46A7A0067}" destId="{0D5BE750-7CB0-4633-8C28-C62CABAFB126}" srcOrd="7" destOrd="0" presId="urn:microsoft.com/office/officeart/2005/8/layout/hierarchy2"/>
    <dgm:cxn modelId="{219140BC-07A0-4B26-8F60-5FBBE9768789}" type="presParOf" srcId="{0D5BE750-7CB0-4633-8C28-C62CABAFB126}" destId="{FB5E6CAF-02E8-4E9A-8BCF-F74C5C71B5B6}" srcOrd="0" destOrd="0" presId="urn:microsoft.com/office/officeart/2005/8/layout/hierarchy2"/>
    <dgm:cxn modelId="{5E5A5AE7-F6AB-4315-A30E-EF96DD179256}" type="presParOf" srcId="{0D5BE750-7CB0-4633-8C28-C62CABAFB126}" destId="{CA3876C3-2C04-4636-8D50-CDFC545DB5B8}" srcOrd="1" destOrd="0" presId="urn:microsoft.com/office/officeart/2005/8/layout/hierarchy2"/>
    <dgm:cxn modelId="{1704B478-5CD4-42AB-8CD8-82982D8BBC62}" type="presParOf" srcId="{CA3876C3-2C04-4636-8D50-CDFC545DB5B8}" destId="{9CE49F32-2A3D-4EA0-9093-17430BB6239C}" srcOrd="0" destOrd="0" presId="urn:microsoft.com/office/officeart/2005/8/layout/hierarchy2"/>
    <dgm:cxn modelId="{CDAF9387-2F94-4616-896F-5BAA17BB4CC4}" type="presParOf" srcId="{9CE49F32-2A3D-4EA0-9093-17430BB6239C}" destId="{52968383-3CE3-404C-B2B5-D415B1559262}" srcOrd="0" destOrd="0" presId="urn:microsoft.com/office/officeart/2005/8/layout/hierarchy2"/>
    <dgm:cxn modelId="{8AE6FC63-9F28-4C55-A679-34F3AFA8A75D}" type="presParOf" srcId="{CA3876C3-2C04-4636-8D50-CDFC545DB5B8}" destId="{C1D26D2E-9C22-4FC3-9BB7-93C55B407934}" srcOrd="1" destOrd="0" presId="urn:microsoft.com/office/officeart/2005/8/layout/hierarchy2"/>
    <dgm:cxn modelId="{5005CCC3-AF68-4263-90C4-F4145DBC7433}" type="presParOf" srcId="{C1D26D2E-9C22-4FC3-9BB7-93C55B407934}" destId="{8D871798-7B89-4BB1-9F92-9082A4DDF748}" srcOrd="0" destOrd="0" presId="urn:microsoft.com/office/officeart/2005/8/layout/hierarchy2"/>
    <dgm:cxn modelId="{A036E1CA-2292-476F-95E2-F44ECF9DF8B5}" type="presParOf" srcId="{C1D26D2E-9C22-4FC3-9BB7-93C55B407934}" destId="{A6B2F1FE-FFD9-4CD3-A592-F27A9AD08700}" srcOrd="1" destOrd="0" presId="urn:microsoft.com/office/officeart/2005/8/layout/hierarchy2"/>
    <dgm:cxn modelId="{52CD4BF9-2203-4036-827B-378FE323815D}" type="presParOf" srcId="{B5752B03-663F-462B-90E9-86C46A7A0067}" destId="{997750D4-96EB-4BB9-9AD2-9EAA9D415714}" srcOrd="8" destOrd="0" presId="urn:microsoft.com/office/officeart/2005/8/layout/hierarchy2"/>
    <dgm:cxn modelId="{8F342C88-3A5E-40B5-A206-617ED32F112D}" type="presParOf" srcId="{997750D4-96EB-4BB9-9AD2-9EAA9D415714}" destId="{36BFF728-9692-46E2-8EED-D459AC0D82DC}" srcOrd="0" destOrd="0" presId="urn:microsoft.com/office/officeart/2005/8/layout/hierarchy2"/>
    <dgm:cxn modelId="{83198350-BEDF-4D7F-934B-1A56F2890AA7}" type="presParOf" srcId="{B5752B03-663F-462B-90E9-86C46A7A0067}" destId="{8C5257B3-129C-4E16-A52F-2F059382ED0A}" srcOrd="9" destOrd="0" presId="urn:microsoft.com/office/officeart/2005/8/layout/hierarchy2"/>
    <dgm:cxn modelId="{948200AA-74AF-4D8E-AC2C-602AB19A5F5A}" type="presParOf" srcId="{8C5257B3-129C-4E16-A52F-2F059382ED0A}" destId="{E410C2DD-2B95-42B2-86D4-32F15B352216}" srcOrd="0" destOrd="0" presId="urn:microsoft.com/office/officeart/2005/8/layout/hierarchy2"/>
    <dgm:cxn modelId="{4BA40F4A-A534-45E5-AFA8-258F569D4F34}" type="presParOf" srcId="{8C5257B3-129C-4E16-A52F-2F059382ED0A}" destId="{7E5531AA-E9AA-4244-B670-B72D22716C3C}" srcOrd="1" destOrd="0" presId="urn:microsoft.com/office/officeart/2005/8/layout/hierarchy2"/>
    <dgm:cxn modelId="{8C9517A8-A9C2-4A99-8E56-0DB4CAFF6104}" type="presParOf" srcId="{7E5531AA-E9AA-4244-B670-B72D22716C3C}" destId="{C031B15B-9D44-4C7A-B6A0-4F942BC22A34}" srcOrd="0" destOrd="0" presId="urn:microsoft.com/office/officeart/2005/8/layout/hierarchy2"/>
    <dgm:cxn modelId="{BD5DAD37-95A0-4342-8022-9B2EA49633FB}" type="presParOf" srcId="{C031B15B-9D44-4C7A-B6A0-4F942BC22A34}" destId="{F60A74BF-AFE3-4831-9624-4E6D1808ECE3}" srcOrd="0" destOrd="0" presId="urn:microsoft.com/office/officeart/2005/8/layout/hierarchy2"/>
    <dgm:cxn modelId="{611F5C4B-EB38-4EDF-8018-058521ED4E83}" type="presParOf" srcId="{7E5531AA-E9AA-4244-B670-B72D22716C3C}" destId="{8E9A76C1-BB6F-46B9-8641-293ABB356CB8}" srcOrd="1" destOrd="0" presId="urn:microsoft.com/office/officeart/2005/8/layout/hierarchy2"/>
    <dgm:cxn modelId="{FDC6CF8B-7F40-4D2F-8311-076750ECFC3D}" type="presParOf" srcId="{8E9A76C1-BB6F-46B9-8641-293ABB356CB8}" destId="{8810C41C-4351-4EFF-9BA9-47BB70FFD87B}" srcOrd="0" destOrd="0" presId="urn:microsoft.com/office/officeart/2005/8/layout/hierarchy2"/>
    <dgm:cxn modelId="{BB986E7E-87D8-4556-9013-2BA4278A3109}"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326C8F3B-CBCF-4BD7-9C2F-3B15BB4D9A91}" type="presOf" srcId="{F2103179-96ED-4A7F-B05C-6921D6031C09}" destId="{B2BFB56C-67A7-452B-802F-5F7E827C13F9}" srcOrd="0" destOrd="0" presId="urn:microsoft.com/office/officeart/2005/8/layout/default"/>
    <dgm:cxn modelId="{44449C6F-F79F-4F92-8950-3B819A78BF4A}"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D81C86AD-38B4-4563-B062-A715EF166533}" type="presOf" srcId="{FAB1662F-7421-4F7B-A5C0-57390BFE5777}" destId="{2AFE754E-A9BE-43F0-99CC-FD0E25860E09}"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36DC2F43-14F2-481A-BB62-2019C2E1AC44}" type="presOf" srcId="{AF416352-CE85-458F-A403-D1461F23E8F6}" destId="{B3D60F83-A71F-4664-B2E0-FDAF1E1F667A}" srcOrd="0" destOrd="0" presId="urn:microsoft.com/office/officeart/2005/8/layout/default"/>
    <dgm:cxn modelId="{00B57323-5791-43AD-BA90-996B01610892}" type="presOf" srcId="{749654BA-097A-4093-B81D-F0D7C8F45CDF}" destId="{D38C2A64-A10E-4419-8CC2-7C9DBC741F60}" srcOrd="0" destOrd="0" presId="urn:microsoft.com/office/officeart/2005/8/layout/default"/>
    <dgm:cxn modelId="{E33C6FE3-5340-4D85-B3AB-F2373DE6EA7D}" type="presOf" srcId="{B305BEE9-96E7-4D38-B9B2-E40B0F514BFD}" destId="{D103E3C0-707E-4981-B759-BBF58D011072}"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BB4B8FFD-5F45-4A0A-937A-7E7BEBC60686}" type="presOf" srcId="{74B70E5F-85FA-42B8-A7FE-FD42B697C579}" destId="{AD9EF522-A474-43A3-8895-E1B5C946DABC}" srcOrd="0" destOrd="0" presId="urn:microsoft.com/office/officeart/2005/8/layout/default"/>
    <dgm:cxn modelId="{7761C83B-0AB5-4358-9E7B-9857C5F30C1D}" type="presParOf" srcId="{2AFE754E-A9BE-43F0-99CC-FD0E25860E09}" destId="{AD9EF522-A474-43A3-8895-E1B5C946DABC}" srcOrd="0" destOrd="0" presId="urn:microsoft.com/office/officeart/2005/8/layout/default"/>
    <dgm:cxn modelId="{404B9AEF-4B5A-4867-86EB-4576BFC5923D}" type="presParOf" srcId="{2AFE754E-A9BE-43F0-99CC-FD0E25860E09}" destId="{0337DDA8-12A4-4D35-A6BA-A52F916C71F9}" srcOrd="1" destOrd="0" presId="urn:microsoft.com/office/officeart/2005/8/layout/default"/>
    <dgm:cxn modelId="{A6B216DA-F8A5-4127-A274-B43425D6B67F}" type="presParOf" srcId="{2AFE754E-A9BE-43F0-99CC-FD0E25860E09}" destId="{F626D2C1-E362-4EE4-A84D-3ECF9A9E587C}" srcOrd="2" destOrd="0" presId="urn:microsoft.com/office/officeart/2005/8/layout/default"/>
    <dgm:cxn modelId="{DB21EFBA-27E0-4EA8-8F37-49C7DB3D0DE3}" type="presParOf" srcId="{2AFE754E-A9BE-43F0-99CC-FD0E25860E09}" destId="{B0E36A32-ED2F-4B07-A82C-07B5A09FFFAF}" srcOrd="3" destOrd="0" presId="urn:microsoft.com/office/officeart/2005/8/layout/default"/>
    <dgm:cxn modelId="{30B43BF5-7E8C-482C-88A6-6ACB1CF736A8}" type="presParOf" srcId="{2AFE754E-A9BE-43F0-99CC-FD0E25860E09}" destId="{D103E3C0-707E-4981-B759-BBF58D011072}" srcOrd="4" destOrd="0" presId="urn:microsoft.com/office/officeart/2005/8/layout/default"/>
    <dgm:cxn modelId="{43EA2615-4FFE-4C64-AB45-70C07B55CDBF}" type="presParOf" srcId="{2AFE754E-A9BE-43F0-99CC-FD0E25860E09}" destId="{E5900466-67F8-46B4-B51F-DC4C80A488EE}" srcOrd="5" destOrd="0" presId="urn:microsoft.com/office/officeart/2005/8/layout/default"/>
    <dgm:cxn modelId="{F97AA28C-96BE-4BD1-8F66-C6F6797C289C}" type="presParOf" srcId="{2AFE754E-A9BE-43F0-99CC-FD0E25860E09}" destId="{D38C2A64-A10E-4419-8CC2-7C9DBC741F60}" srcOrd="6" destOrd="0" presId="urn:microsoft.com/office/officeart/2005/8/layout/default"/>
    <dgm:cxn modelId="{93F12553-3214-4938-A9B2-10363374BD1C}" type="presParOf" srcId="{2AFE754E-A9BE-43F0-99CC-FD0E25860E09}" destId="{27184C94-8BBD-4279-BF24-E340D2BB3CF4}" srcOrd="7" destOrd="0" presId="urn:microsoft.com/office/officeart/2005/8/layout/default"/>
    <dgm:cxn modelId="{80859170-470A-4091-BEC6-98CB68DEF0B8}" type="presParOf" srcId="{2AFE754E-A9BE-43F0-99CC-FD0E25860E09}" destId="{B3D60F83-A71F-4664-B2E0-FDAF1E1F667A}" srcOrd="8" destOrd="0" presId="urn:microsoft.com/office/officeart/2005/8/layout/default"/>
    <dgm:cxn modelId="{CEEA44F0-27C4-4A4D-B841-674739750D88}" type="presParOf" srcId="{2AFE754E-A9BE-43F0-99CC-FD0E25860E09}" destId="{7494D5FB-4DF4-427E-A02C-DF883CFADE6A}" srcOrd="9" destOrd="0" presId="urn:microsoft.com/office/officeart/2005/8/layout/default"/>
    <dgm:cxn modelId="{4DDA63E2-094D-438D-9D00-8DB2CCE11F4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77AC6821-4048-42EC-AEFE-5486291248FD}" type="presOf" srcId="{AF416352-CE85-458F-A403-D1461F23E8F6}" destId="{B3D60F83-A71F-4664-B2E0-FDAF1E1F667A}" srcOrd="0" destOrd="0" presId="urn:microsoft.com/office/officeart/2005/8/layout/default"/>
    <dgm:cxn modelId="{EB4DE310-C34D-42E1-AF9F-BD69C0E88466}" type="presOf" srcId="{FAB1662F-7421-4F7B-A5C0-57390BFE5777}" destId="{2AFE754E-A9BE-43F0-99CC-FD0E25860E0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6E648016-E5DC-483C-8C73-7CF538886D35}" type="presOf" srcId="{F2103179-96ED-4A7F-B05C-6921D6031C09}" destId="{B2BFB56C-67A7-452B-802F-5F7E827C13F9}" srcOrd="0" destOrd="0" presId="urn:microsoft.com/office/officeart/2005/8/layout/default"/>
    <dgm:cxn modelId="{E7DB3DBF-901E-4818-A383-F1BA3DFF134D}" type="presOf" srcId="{74B70E5F-85FA-42B8-A7FE-FD42B697C579}" destId="{AD9EF522-A474-43A3-8895-E1B5C946DABC}"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348C32A-DA06-41BB-BC8C-E0ED54B676F9}"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C5222BCF-7E60-4553-A149-A70A63B0CD73}" type="presOf" srcId="{F5192B22-188D-4905-865D-FB0F06FA51E5}" destId="{F626D2C1-E362-4EE4-A84D-3ECF9A9E587C}" srcOrd="0" destOrd="0" presId="urn:microsoft.com/office/officeart/2005/8/layout/default"/>
    <dgm:cxn modelId="{92FAC057-4163-4E2E-862E-DA30B41FE4BB}"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7A7D93B6-68CE-423B-8288-BF315D522984}" type="presParOf" srcId="{2AFE754E-A9BE-43F0-99CC-FD0E25860E09}" destId="{AD9EF522-A474-43A3-8895-E1B5C946DABC}" srcOrd="0" destOrd="0" presId="urn:microsoft.com/office/officeart/2005/8/layout/default"/>
    <dgm:cxn modelId="{3A2629A3-B194-4873-B06A-D07265A91E18}" type="presParOf" srcId="{2AFE754E-A9BE-43F0-99CC-FD0E25860E09}" destId="{0337DDA8-12A4-4D35-A6BA-A52F916C71F9}" srcOrd="1" destOrd="0" presId="urn:microsoft.com/office/officeart/2005/8/layout/default"/>
    <dgm:cxn modelId="{ECFCCD21-3D83-4C78-9F7F-E2443A4C3706}" type="presParOf" srcId="{2AFE754E-A9BE-43F0-99CC-FD0E25860E09}" destId="{F626D2C1-E362-4EE4-A84D-3ECF9A9E587C}" srcOrd="2" destOrd="0" presId="urn:microsoft.com/office/officeart/2005/8/layout/default"/>
    <dgm:cxn modelId="{C0515D06-2D05-4D59-BA2A-7613AA13D87A}" type="presParOf" srcId="{2AFE754E-A9BE-43F0-99CC-FD0E25860E09}" destId="{B0E36A32-ED2F-4B07-A82C-07B5A09FFFAF}" srcOrd="3" destOrd="0" presId="urn:microsoft.com/office/officeart/2005/8/layout/default"/>
    <dgm:cxn modelId="{69DBD1C0-4DD0-423D-9564-55E3E0E20907}" type="presParOf" srcId="{2AFE754E-A9BE-43F0-99CC-FD0E25860E09}" destId="{D103E3C0-707E-4981-B759-BBF58D011072}" srcOrd="4" destOrd="0" presId="urn:microsoft.com/office/officeart/2005/8/layout/default"/>
    <dgm:cxn modelId="{6ABFC3A0-E180-448A-A861-0FF24418622A}" type="presParOf" srcId="{2AFE754E-A9BE-43F0-99CC-FD0E25860E09}" destId="{E5900466-67F8-46B4-B51F-DC4C80A488EE}" srcOrd="5" destOrd="0" presId="urn:microsoft.com/office/officeart/2005/8/layout/default"/>
    <dgm:cxn modelId="{325C92EE-3E8A-46EE-AC35-7C001233CB40}" type="presParOf" srcId="{2AFE754E-A9BE-43F0-99CC-FD0E25860E09}" destId="{D38C2A64-A10E-4419-8CC2-7C9DBC741F60}" srcOrd="6" destOrd="0" presId="urn:microsoft.com/office/officeart/2005/8/layout/default"/>
    <dgm:cxn modelId="{BA5660AA-6504-40D1-959B-1F28DA56ACBD}" type="presParOf" srcId="{2AFE754E-A9BE-43F0-99CC-FD0E25860E09}" destId="{27184C94-8BBD-4279-BF24-E340D2BB3CF4}" srcOrd="7" destOrd="0" presId="urn:microsoft.com/office/officeart/2005/8/layout/default"/>
    <dgm:cxn modelId="{07DB96C9-401B-40AE-B96F-F8A478BDAF17}" type="presParOf" srcId="{2AFE754E-A9BE-43F0-99CC-FD0E25860E09}" destId="{B3D60F83-A71F-4664-B2E0-FDAF1E1F667A}" srcOrd="8" destOrd="0" presId="urn:microsoft.com/office/officeart/2005/8/layout/default"/>
    <dgm:cxn modelId="{A74937FF-43D7-4F9F-BC6C-A20B4D3D6B59}" type="presParOf" srcId="{2AFE754E-A9BE-43F0-99CC-FD0E25860E09}" destId="{7494D5FB-4DF4-427E-A02C-DF883CFADE6A}" srcOrd="9" destOrd="0" presId="urn:microsoft.com/office/officeart/2005/8/layout/default"/>
    <dgm:cxn modelId="{B6610352-63C9-48D7-826A-9DBD17464886}"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FD92C96-D3C2-4276-8996-35EB1837FAAE}" type="presOf" srcId="{74B70E5F-85FA-42B8-A7FE-FD42B697C579}" destId="{AD9EF522-A474-43A3-8895-E1B5C946DABC}" srcOrd="0" destOrd="0" presId="urn:microsoft.com/office/officeart/2005/8/layout/default"/>
    <dgm:cxn modelId="{260123D1-7A5D-48BD-9688-759010D5C4FB}"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4C2B1DAD-1DF0-413F-A6B5-1C0EDC35D6FD}" type="presOf" srcId="{F2103179-96ED-4A7F-B05C-6921D6031C09}" destId="{B2BFB56C-67A7-452B-802F-5F7E827C13F9}" srcOrd="0" destOrd="0" presId="urn:microsoft.com/office/officeart/2005/8/layout/default"/>
    <dgm:cxn modelId="{31B33514-6013-47DC-B86A-23F3159F54AF}" type="presOf" srcId="{AF416352-CE85-458F-A403-D1461F23E8F6}" destId="{B3D60F83-A71F-4664-B2E0-FDAF1E1F667A}" srcOrd="0" destOrd="0" presId="urn:microsoft.com/office/officeart/2005/8/layout/default"/>
    <dgm:cxn modelId="{D8DC88F1-B160-4372-928D-4476D0A2D660}" type="presOf" srcId="{F5192B22-188D-4905-865D-FB0F06FA51E5}" destId="{F626D2C1-E362-4EE4-A84D-3ECF9A9E587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97A8D6A-F386-41C5-905F-F0DBF786B8FF}"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BE90DCF-A111-493D-84C1-4059BBB026B1}" type="presOf" srcId="{749654BA-097A-4093-B81D-F0D7C8F45CDF}" destId="{D38C2A64-A10E-4419-8CC2-7C9DBC741F60}" srcOrd="0" destOrd="0" presId="urn:microsoft.com/office/officeart/2005/8/layout/default"/>
    <dgm:cxn modelId="{B7427433-1C3F-464A-8A45-48360534B913}" type="presParOf" srcId="{2AFE754E-A9BE-43F0-99CC-FD0E25860E09}" destId="{AD9EF522-A474-43A3-8895-E1B5C946DABC}" srcOrd="0" destOrd="0" presId="urn:microsoft.com/office/officeart/2005/8/layout/default"/>
    <dgm:cxn modelId="{6D778BF3-19DF-4CE1-B4E6-AC7014BA15D3}" type="presParOf" srcId="{2AFE754E-A9BE-43F0-99CC-FD0E25860E09}" destId="{0337DDA8-12A4-4D35-A6BA-A52F916C71F9}" srcOrd="1" destOrd="0" presId="urn:microsoft.com/office/officeart/2005/8/layout/default"/>
    <dgm:cxn modelId="{D64EE653-BA4C-4E5D-8B92-4EDE87927D90}" type="presParOf" srcId="{2AFE754E-A9BE-43F0-99CC-FD0E25860E09}" destId="{F626D2C1-E362-4EE4-A84D-3ECF9A9E587C}" srcOrd="2" destOrd="0" presId="urn:microsoft.com/office/officeart/2005/8/layout/default"/>
    <dgm:cxn modelId="{1D892134-B56B-4AB6-BC12-74A5D9A0E674}" type="presParOf" srcId="{2AFE754E-A9BE-43F0-99CC-FD0E25860E09}" destId="{B0E36A32-ED2F-4B07-A82C-07B5A09FFFAF}" srcOrd="3" destOrd="0" presId="urn:microsoft.com/office/officeart/2005/8/layout/default"/>
    <dgm:cxn modelId="{300684C1-8B0B-4586-953E-3F00EEB73FF0}" type="presParOf" srcId="{2AFE754E-A9BE-43F0-99CC-FD0E25860E09}" destId="{D103E3C0-707E-4981-B759-BBF58D011072}" srcOrd="4" destOrd="0" presId="urn:microsoft.com/office/officeart/2005/8/layout/default"/>
    <dgm:cxn modelId="{F8A38DD7-CF6C-4A4A-8F61-07D3ABB8D1C3}" type="presParOf" srcId="{2AFE754E-A9BE-43F0-99CC-FD0E25860E09}" destId="{E5900466-67F8-46B4-B51F-DC4C80A488EE}" srcOrd="5" destOrd="0" presId="urn:microsoft.com/office/officeart/2005/8/layout/default"/>
    <dgm:cxn modelId="{66029A97-6EF0-4000-BB01-F7F9D6DD41C8}" type="presParOf" srcId="{2AFE754E-A9BE-43F0-99CC-FD0E25860E09}" destId="{D38C2A64-A10E-4419-8CC2-7C9DBC741F60}" srcOrd="6" destOrd="0" presId="urn:microsoft.com/office/officeart/2005/8/layout/default"/>
    <dgm:cxn modelId="{1E2F6009-F125-4D87-B7AC-CA8191DB2EA5}" type="presParOf" srcId="{2AFE754E-A9BE-43F0-99CC-FD0E25860E09}" destId="{27184C94-8BBD-4279-BF24-E340D2BB3CF4}" srcOrd="7" destOrd="0" presId="urn:microsoft.com/office/officeart/2005/8/layout/default"/>
    <dgm:cxn modelId="{8B2B350C-B756-4DD5-9B80-175D389318EE}" type="presParOf" srcId="{2AFE754E-A9BE-43F0-99CC-FD0E25860E09}" destId="{B3D60F83-A71F-4664-B2E0-FDAF1E1F667A}" srcOrd="8" destOrd="0" presId="urn:microsoft.com/office/officeart/2005/8/layout/default"/>
    <dgm:cxn modelId="{841AA4B7-FE29-490A-8C00-6FEACF1F9B15}" type="presParOf" srcId="{2AFE754E-A9BE-43F0-99CC-FD0E25860E09}" destId="{7494D5FB-4DF4-427E-A02C-DF883CFADE6A}" srcOrd="9" destOrd="0" presId="urn:microsoft.com/office/officeart/2005/8/layout/default"/>
    <dgm:cxn modelId="{403AB2FE-56F4-4678-AFA5-AA281B972E6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1558BFD0-03B8-4494-AD74-7CC335213498}" type="presOf" srcId="{AF416352-CE85-458F-A403-D1461F23E8F6}" destId="{B3D60F83-A71F-4664-B2E0-FDAF1E1F667A}" srcOrd="0" destOrd="0" presId="urn:microsoft.com/office/officeart/2005/8/layout/default"/>
    <dgm:cxn modelId="{1372E6E5-05B3-4130-BAB3-E1C1CF5C342E}"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AFFBCD66-ED28-45A9-ACE2-6287042071F5}" type="presOf" srcId="{F2103179-96ED-4A7F-B05C-6921D6031C09}" destId="{B2BFB56C-67A7-452B-802F-5F7E827C13F9}"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76F481-F614-4438-927A-387806E5328F}" type="presOf" srcId="{F5192B22-188D-4905-865D-FB0F06FA51E5}" destId="{F626D2C1-E362-4EE4-A84D-3ECF9A9E587C}" srcOrd="0" destOrd="0" presId="urn:microsoft.com/office/officeart/2005/8/layout/default"/>
    <dgm:cxn modelId="{8361FE1E-DF58-4941-ACBB-520DBC2DEE61}" type="presOf" srcId="{74B70E5F-85FA-42B8-A7FE-FD42B697C579}" destId="{AD9EF522-A474-43A3-8895-E1B5C946DABC}"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1F9AE19-CD92-48E9-B550-CE5230D9FF5A}" type="presOf" srcId="{749654BA-097A-4093-B81D-F0D7C8F45CDF}" destId="{D38C2A64-A10E-4419-8CC2-7C9DBC741F60}" srcOrd="0" destOrd="0" presId="urn:microsoft.com/office/officeart/2005/8/layout/default"/>
    <dgm:cxn modelId="{4A7FD812-4B1C-477B-8365-64A708C244D4}"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6393977E-8D3A-4561-8A88-A6C860E835DD}" type="presParOf" srcId="{2AFE754E-A9BE-43F0-99CC-FD0E25860E09}" destId="{AD9EF522-A474-43A3-8895-E1B5C946DABC}" srcOrd="0" destOrd="0" presId="urn:microsoft.com/office/officeart/2005/8/layout/default"/>
    <dgm:cxn modelId="{2A9C9E60-E66F-4220-90FC-147A5FB8FBCB}" type="presParOf" srcId="{2AFE754E-A9BE-43F0-99CC-FD0E25860E09}" destId="{0337DDA8-12A4-4D35-A6BA-A52F916C71F9}" srcOrd="1" destOrd="0" presId="urn:microsoft.com/office/officeart/2005/8/layout/default"/>
    <dgm:cxn modelId="{0737DE3B-3FB9-4D76-82E7-2B6304C8C15B}" type="presParOf" srcId="{2AFE754E-A9BE-43F0-99CC-FD0E25860E09}" destId="{F626D2C1-E362-4EE4-A84D-3ECF9A9E587C}" srcOrd="2" destOrd="0" presId="urn:microsoft.com/office/officeart/2005/8/layout/default"/>
    <dgm:cxn modelId="{84063E1A-2855-48F6-9D44-ABD5C5D88E86}" type="presParOf" srcId="{2AFE754E-A9BE-43F0-99CC-FD0E25860E09}" destId="{B0E36A32-ED2F-4B07-A82C-07B5A09FFFAF}" srcOrd="3" destOrd="0" presId="urn:microsoft.com/office/officeart/2005/8/layout/default"/>
    <dgm:cxn modelId="{59A27274-F5E3-47F6-9B26-9B96F064AD1F}" type="presParOf" srcId="{2AFE754E-A9BE-43F0-99CC-FD0E25860E09}" destId="{D103E3C0-707E-4981-B759-BBF58D011072}" srcOrd="4" destOrd="0" presId="urn:microsoft.com/office/officeart/2005/8/layout/default"/>
    <dgm:cxn modelId="{8702BE88-5367-44AC-9F8B-15703AFA6B2E}" type="presParOf" srcId="{2AFE754E-A9BE-43F0-99CC-FD0E25860E09}" destId="{E5900466-67F8-46B4-B51F-DC4C80A488EE}" srcOrd="5" destOrd="0" presId="urn:microsoft.com/office/officeart/2005/8/layout/default"/>
    <dgm:cxn modelId="{4F6C4344-81C4-4CCE-88CF-AC7F52DA3EE8}" type="presParOf" srcId="{2AFE754E-A9BE-43F0-99CC-FD0E25860E09}" destId="{D38C2A64-A10E-4419-8CC2-7C9DBC741F60}" srcOrd="6" destOrd="0" presId="urn:microsoft.com/office/officeart/2005/8/layout/default"/>
    <dgm:cxn modelId="{DD40A717-13A6-4637-8DDE-7AD4F49DF43C}" type="presParOf" srcId="{2AFE754E-A9BE-43F0-99CC-FD0E25860E09}" destId="{27184C94-8BBD-4279-BF24-E340D2BB3CF4}" srcOrd="7" destOrd="0" presId="urn:microsoft.com/office/officeart/2005/8/layout/default"/>
    <dgm:cxn modelId="{EAD59E79-A7A5-4FB4-BBF0-777C38292963}" type="presParOf" srcId="{2AFE754E-A9BE-43F0-99CC-FD0E25860E09}" destId="{B3D60F83-A71F-4664-B2E0-FDAF1E1F667A}" srcOrd="8" destOrd="0" presId="urn:microsoft.com/office/officeart/2005/8/layout/default"/>
    <dgm:cxn modelId="{9DF86E85-F992-403F-B8BF-24887C6CA286}" type="presParOf" srcId="{2AFE754E-A9BE-43F0-99CC-FD0E25860E09}" destId="{7494D5FB-4DF4-427E-A02C-DF883CFADE6A}" srcOrd="9" destOrd="0" presId="urn:microsoft.com/office/officeart/2005/8/layout/default"/>
    <dgm:cxn modelId="{4C404DE8-DD45-4E8E-B34C-5BA66B3833F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D6A761B3-36FC-49A2-A4CD-1ED3127133D2}" type="presOf" srcId="{F2103179-96ED-4A7F-B05C-6921D6031C09}" destId="{B2BFB56C-67A7-452B-802F-5F7E827C13F9}" srcOrd="0" destOrd="0" presId="urn:microsoft.com/office/officeart/2005/8/layout/default"/>
    <dgm:cxn modelId="{953E0A86-3220-48EE-9019-5EEE8712B22C}" type="presOf" srcId="{F5192B22-188D-4905-865D-FB0F06FA51E5}" destId="{F626D2C1-E362-4EE4-A84D-3ECF9A9E587C}"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1A6A91CF-5B33-46A7-A1B6-448ABAA663AE}" type="presOf" srcId="{AF416352-CE85-458F-A403-D1461F23E8F6}" destId="{B3D60F83-A71F-4664-B2E0-FDAF1E1F667A}" srcOrd="0" destOrd="0" presId="urn:microsoft.com/office/officeart/2005/8/layout/default"/>
    <dgm:cxn modelId="{BB16569D-57DF-4C72-B30F-9630EC6D8F9B}" type="presOf" srcId="{FAB1662F-7421-4F7B-A5C0-57390BFE5777}" destId="{2AFE754E-A9BE-43F0-99CC-FD0E25860E09}" srcOrd="0" destOrd="0" presId="urn:microsoft.com/office/officeart/2005/8/layout/default"/>
    <dgm:cxn modelId="{4DBFB9E1-A8C4-471F-87A0-886A258964DC}"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059DFAD-3473-4686-92B5-8534745B486F}" srcId="{FAB1662F-7421-4F7B-A5C0-57390BFE5777}" destId="{74B70E5F-85FA-42B8-A7FE-FD42B697C579}" srcOrd="0" destOrd="0" parTransId="{606FCD52-B795-4D11-9A2E-065852207DB8}" sibTransId="{799BB488-3E9F-4420-817A-B2F52C536B57}"/>
    <dgm:cxn modelId="{37E8E2E4-37AD-4E30-910B-1235D344AB72}" type="presOf" srcId="{749654BA-097A-4093-B81D-F0D7C8F45CDF}" destId="{D38C2A64-A10E-4419-8CC2-7C9DBC741F60}"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DEBEF851-D535-4EAA-8A72-101DB569839D}" type="presOf" srcId="{74B70E5F-85FA-42B8-A7FE-FD42B697C579}" destId="{AD9EF522-A474-43A3-8895-E1B5C946DABC}" srcOrd="0" destOrd="0" presId="urn:microsoft.com/office/officeart/2005/8/layout/default"/>
    <dgm:cxn modelId="{4A9CF68D-5BC4-4D1E-80CB-B4077329A08E}" type="presParOf" srcId="{2AFE754E-A9BE-43F0-99CC-FD0E25860E09}" destId="{AD9EF522-A474-43A3-8895-E1B5C946DABC}" srcOrd="0" destOrd="0" presId="urn:microsoft.com/office/officeart/2005/8/layout/default"/>
    <dgm:cxn modelId="{4EBDAD81-D4DE-46EB-A610-3B67314948BA}" type="presParOf" srcId="{2AFE754E-A9BE-43F0-99CC-FD0E25860E09}" destId="{0337DDA8-12A4-4D35-A6BA-A52F916C71F9}" srcOrd="1" destOrd="0" presId="urn:microsoft.com/office/officeart/2005/8/layout/default"/>
    <dgm:cxn modelId="{50FB3BA6-0086-4A41-8AE4-40419FF74B11}" type="presParOf" srcId="{2AFE754E-A9BE-43F0-99CC-FD0E25860E09}" destId="{F626D2C1-E362-4EE4-A84D-3ECF9A9E587C}" srcOrd="2" destOrd="0" presId="urn:microsoft.com/office/officeart/2005/8/layout/default"/>
    <dgm:cxn modelId="{0ED84A90-5FF1-48EB-9794-63D1486A367D}" type="presParOf" srcId="{2AFE754E-A9BE-43F0-99CC-FD0E25860E09}" destId="{B0E36A32-ED2F-4B07-A82C-07B5A09FFFAF}" srcOrd="3" destOrd="0" presId="urn:microsoft.com/office/officeart/2005/8/layout/default"/>
    <dgm:cxn modelId="{A2B22FA4-1F2C-49A5-A50E-986FBA5E603E}" type="presParOf" srcId="{2AFE754E-A9BE-43F0-99CC-FD0E25860E09}" destId="{D103E3C0-707E-4981-B759-BBF58D011072}" srcOrd="4" destOrd="0" presId="urn:microsoft.com/office/officeart/2005/8/layout/default"/>
    <dgm:cxn modelId="{7ADCF2AD-8EB8-406E-A298-9EC3DF1EB388}" type="presParOf" srcId="{2AFE754E-A9BE-43F0-99CC-FD0E25860E09}" destId="{E5900466-67F8-46B4-B51F-DC4C80A488EE}" srcOrd="5" destOrd="0" presId="urn:microsoft.com/office/officeart/2005/8/layout/default"/>
    <dgm:cxn modelId="{CEE7A0C7-54EA-4446-8455-86F90FEBA751}" type="presParOf" srcId="{2AFE754E-A9BE-43F0-99CC-FD0E25860E09}" destId="{D38C2A64-A10E-4419-8CC2-7C9DBC741F60}" srcOrd="6" destOrd="0" presId="urn:microsoft.com/office/officeart/2005/8/layout/default"/>
    <dgm:cxn modelId="{39FA5A8C-FD23-4365-AD64-257634C390F0}" type="presParOf" srcId="{2AFE754E-A9BE-43F0-99CC-FD0E25860E09}" destId="{27184C94-8BBD-4279-BF24-E340D2BB3CF4}" srcOrd="7" destOrd="0" presId="urn:microsoft.com/office/officeart/2005/8/layout/default"/>
    <dgm:cxn modelId="{1AFD1F2F-E08D-474D-977F-6A0ED3B01314}" type="presParOf" srcId="{2AFE754E-A9BE-43F0-99CC-FD0E25860E09}" destId="{B3D60F83-A71F-4664-B2E0-FDAF1E1F667A}" srcOrd="8" destOrd="0" presId="urn:microsoft.com/office/officeart/2005/8/layout/default"/>
    <dgm:cxn modelId="{17AC697A-E429-45D6-B025-E03EAC1DB48B}" type="presParOf" srcId="{2AFE754E-A9BE-43F0-99CC-FD0E25860E09}" destId="{7494D5FB-4DF4-427E-A02C-DF883CFADE6A}" srcOrd="9" destOrd="0" presId="urn:microsoft.com/office/officeart/2005/8/layout/default"/>
    <dgm:cxn modelId="{CA092B5A-DD7A-4FCD-9E44-7E532FC7F1E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8C331A3E-2855-4B68-9C23-E5E9334EFE10}" type="presOf" srcId="{F2103179-96ED-4A7F-B05C-6921D6031C09}" destId="{B2BFB56C-67A7-452B-802F-5F7E827C13F9}" srcOrd="0" destOrd="0" presId="urn:microsoft.com/office/officeart/2005/8/layout/default"/>
    <dgm:cxn modelId="{50C30E63-459B-4EA6-85B0-42C75E1C0A95}" type="presOf" srcId="{F5192B22-188D-4905-865D-FB0F06FA51E5}" destId="{F626D2C1-E362-4EE4-A84D-3ECF9A9E587C}" srcOrd="0" destOrd="0" presId="urn:microsoft.com/office/officeart/2005/8/layout/default"/>
    <dgm:cxn modelId="{E2600280-3879-45ED-ABA4-30EA1E025738}" type="presOf" srcId="{74B70E5F-85FA-42B8-A7FE-FD42B697C579}" destId="{AD9EF522-A474-43A3-8895-E1B5C946DABC}" srcOrd="0" destOrd="0" presId="urn:microsoft.com/office/officeart/2005/8/layout/default"/>
    <dgm:cxn modelId="{E753277D-78FC-4F19-B1C2-85D5C28B56BC}"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EA0C1AF-6C2F-44DF-81AD-B326200377C4}"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6C72D547-C3EC-4F55-9831-B3F94A82AC12}" type="presOf" srcId="{B305BEE9-96E7-4D38-B9B2-E40B0F514BFD}" destId="{D103E3C0-707E-4981-B759-BBF58D011072}" srcOrd="0" destOrd="0" presId="urn:microsoft.com/office/officeart/2005/8/layout/default"/>
    <dgm:cxn modelId="{8BB1CE7C-24A9-45E4-8E4D-8D21C6A85E51}"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231DFC54-4876-4814-8CF1-AE86F031D007}" type="presParOf" srcId="{2AFE754E-A9BE-43F0-99CC-FD0E25860E09}" destId="{AD9EF522-A474-43A3-8895-E1B5C946DABC}" srcOrd="0" destOrd="0" presId="urn:microsoft.com/office/officeart/2005/8/layout/default"/>
    <dgm:cxn modelId="{6C817991-526A-41A0-B73E-AA08A35B57A3}" type="presParOf" srcId="{2AFE754E-A9BE-43F0-99CC-FD0E25860E09}" destId="{0337DDA8-12A4-4D35-A6BA-A52F916C71F9}" srcOrd="1" destOrd="0" presId="urn:microsoft.com/office/officeart/2005/8/layout/default"/>
    <dgm:cxn modelId="{8693A42A-3BF3-41F4-8B1A-228294A274A0}" type="presParOf" srcId="{2AFE754E-A9BE-43F0-99CC-FD0E25860E09}" destId="{F626D2C1-E362-4EE4-A84D-3ECF9A9E587C}" srcOrd="2" destOrd="0" presId="urn:microsoft.com/office/officeart/2005/8/layout/default"/>
    <dgm:cxn modelId="{97FD03BB-40A3-4F95-B20B-C396F2F393F3}" type="presParOf" srcId="{2AFE754E-A9BE-43F0-99CC-FD0E25860E09}" destId="{B0E36A32-ED2F-4B07-A82C-07B5A09FFFAF}" srcOrd="3" destOrd="0" presId="urn:microsoft.com/office/officeart/2005/8/layout/default"/>
    <dgm:cxn modelId="{F622AB5F-A6EF-43F0-B0A4-9826B199DE11}" type="presParOf" srcId="{2AFE754E-A9BE-43F0-99CC-FD0E25860E09}" destId="{D103E3C0-707E-4981-B759-BBF58D011072}" srcOrd="4" destOrd="0" presId="urn:microsoft.com/office/officeart/2005/8/layout/default"/>
    <dgm:cxn modelId="{3AA10A46-A99A-4AB4-9460-0D2D732540CB}" type="presParOf" srcId="{2AFE754E-A9BE-43F0-99CC-FD0E25860E09}" destId="{E5900466-67F8-46B4-B51F-DC4C80A488EE}" srcOrd="5" destOrd="0" presId="urn:microsoft.com/office/officeart/2005/8/layout/default"/>
    <dgm:cxn modelId="{2EA7472A-F282-46DA-BF7F-8B70B273D731}" type="presParOf" srcId="{2AFE754E-A9BE-43F0-99CC-FD0E25860E09}" destId="{D38C2A64-A10E-4419-8CC2-7C9DBC741F60}" srcOrd="6" destOrd="0" presId="urn:microsoft.com/office/officeart/2005/8/layout/default"/>
    <dgm:cxn modelId="{B09D0DFC-1C43-48B9-8094-36901A190ED9}" type="presParOf" srcId="{2AFE754E-A9BE-43F0-99CC-FD0E25860E09}" destId="{27184C94-8BBD-4279-BF24-E340D2BB3CF4}" srcOrd="7" destOrd="0" presId="urn:microsoft.com/office/officeart/2005/8/layout/default"/>
    <dgm:cxn modelId="{14D8C9E9-1F45-4EB4-8F04-5F39CB8FB98A}" type="presParOf" srcId="{2AFE754E-A9BE-43F0-99CC-FD0E25860E09}" destId="{B3D60F83-A71F-4664-B2E0-FDAF1E1F667A}" srcOrd="8" destOrd="0" presId="urn:microsoft.com/office/officeart/2005/8/layout/default"/>
    <dgm:cxn modelId="{184166AD-FD09-469C-A9C4-FC0BF10E2AA2}" type="presParOf" srcId="{2AFE754E-A9BE-43F0-99CC-FD0E25860E09}" destId="{7494D5FB-4DF4-427E-A02C-DF883CFADE6A}" srcOrd="9" destOrd="0" presId="urn:microsoft.com/office/officeart/2005/8/layout/default"/>
    <dgm:cxn modelId="{288CC0C1-DDC4-4675-89B1-F43D614B9D30}"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27E8434F-1C78-4F5D-B098-6306C8F5CEBF}" type="presOf" srcId="{74B70E5F-85FA-42B8-A7FE-FD42B697C579}" destId="{AD9EF522-A474-43A3-8895-E1B5C946DABC}" srcOrd="0" destOrd="0" presId="urn:microsoft.com/office/officeart/2005/8/layout/default"/>
    <dgm:cxn modelId="{BDB93BD1-474B-4E5D-A828-47643DC39C97}"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8FF36685-6046-4F9D-8E79-356C3CF5BB23}" type="presOf" srcId="{B305BEE9-96E7-4D38-B9B2-E40B0F514BFD}" destId="{D103E3C0-707E-4981-B759-BBF58D011072}" srcOrd="0" destOrd="0" presId="urn:microsoft.com/office/officeart/2005/8/layout/default"/>
    <dgm:cxn modelId="{90CFE519-2792-461A-94A6-23DAAED2E2B3}"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752F71E0-AF0A-4DC0-A0CC-AEB501BACF28}" type="presOf" srcId="{FAB1662F-7421-4F7B-A5C0-57390BFE5777}" destId="{2AFE754E-A9BE-43F0-99CC-FD0E25860E09}" srcOrd="0" destOrd="0" presId="urn:microsoft.com/office/officeart/2005/8/layout/default"/>
    <dgm:cxn modelId="{D01EB9B4-C898-47BD-81F4-F25FBBEDA5BF}" type="presOf" srcId="{749654BA-097A-4093-B81D-F0D7C8F45CDF}" destId="{D38C2A64-A10E-4419-8CC2-7C9DBC741F60}"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FC29FCC-2C7D-4D7C-AD01-38D13F0511F5}" type="presOf" srcId="{F2103179-96ED-4A7F-B05C-6921D6031C09}" destId="{B2BFB56C-67A7-452B-802F-5F7E827C13F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5E333AEC-73ED-4561-BF0C-A1BC6C235E14}" type="presParOf" srcId="{2AFE754E-A9BE-43F0-99CC-FD0E25860E09}" destId="{AD9EF522-A474-43A3-8895-E1B5C946DABC}" srcOrd="0" destOrd="0" presId="urn:microsoft.com/office/officeart/2005/8/layout/default"/>
    <dgm:cxn modelId="{E3F0075D-820A-4115-B3E1-0C5FE8C22725}" type="presParOf" srcId="{2AFE754E-A9BE-43F0-99CC-FD0E25860E09}" destId="{0337DDA8-12A4-4D35-A6BA-A52F916C71F9}" srcOrd="1" destOrd="0" presId="urn:microsoft.com/office/officeart/2005/8/layout/default"/>
    <dgm:cxn modelId="{48D22D21-D178-4FC7-B080-AEDDC897DB52}" type="presParOf" srcId="{2AFE754E-A9BE-43F0-99CC-FD0E25860E09}" destId="{F626D2C1-E362-4EE4-A84D-3ECF9A9E587C}" srcOrd="2" destOrd="0" presId="urn:microsoft.com/office/officeart/2005/8/layout/default"/>
    <dgm:cxn modelId="{9EB8D6C9-635C-4566-952C-32157553F023}" type="presParOf" srcId="{2AFE754E-A9BE-43F0-99CC-FD0E25860E09}" destId="{B0E36A32-ED2F-4B07-A82C-07B5A09FFFAF}" srcOrd="3" destOrd="0" presId="urn:microsoft.com/office/officeart/2005/8/layout/default"/>
    <dgm:cxn modelId="{8A2DB7C1-DAB3-457D-9152-75B3A5ADB504}" type="presParOf" srcId="{2AFE754E-A9BE-43F0-99CC-FD0E25860E09}" destId="{D103E3C0-707E-4981-B759-BBF58D011072}" srcOrd="4" destOrd="0" presId="urn:microsoft.com/office/officeart/2005/8/layout/default"/>
    <dgm:cxn modelId="{4BB48D76-2489-4C1E-837A-D94340D3C10F}" type="presParOf" srcId="{2AFE754E-A9BE-43F0-99CC-FD0E25860E09}" destId="{E5900466-67F8-46B4-B51F-DC4C80A488EE}" srcOrd="5" destOrd="0" presId="urn:microsoft.com/office/officeart/2005/8/layout/default"/>
    <dgm:cxn modelId="{44BD46E9-948B-49CE-A4B6-C0360F4E7490}" type="presParOf" srcId="{2AFE754E-A9BE-43F0-99CC-FD0E25860E09}" destId="{D38C2A64-A10E-4419-8CC2-7C9DBC741F60}" srcOrd="6" destOrd="0" presId="urn:microsoft.com/office/officeart/2005/8/layout/default"/>
    <dgm:cxn modelId="{D8F49BAA-21B4-4510-939D-575E1846F449}" type="presParOf" srcId="{2AFE754E-A9BE-43F0-99CC-FD0E25860E09}" destId="{27184C94-8BBD-4279-BF24-E340D2BB3CF4}" srcOrd="7" destOrd="0" presId="urn:microsoft.com/office/officeart/2005/8/layout/default"/>
    <dgm:cxn modelId="{DCB5FF40-95C1-48F7-A940-4A105042C97E}" type="presParOf" srcId="{2AFE754E-A9BE-43F0-99CC-FD0E25860E09}" destId="{B3D60F83-A71F-4664-B2E0-FDAF1E1F667A}" srcOrd="8" destOrd="0" presId="urn:microsoft.com/office/officeart/2005/8/layout/default"/>
    <dgm:cxn modelId="{381DC1AF-2BB1-4AC3-A65A-D3CEFDE77526}" type="presParOf" srcId="{2AFE754E-A9BE-43F0-99CC-FD0E25860E09}" destId="{7494D5FB-4DF4-427E-A02C-DF883CFADE6A}" srcOrd="9" destOrd="0" presId="urn:microsoft.com/office/officeart/2005/8/layout/default"/>
    <dgm:cxn modelId="{9D614548-4591-4135-A18E-E686B917B558}"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4E991D7F-C208-44CB-A89D-71B8BF43D27E}" srcId="{ABA94078-415A-4746-B338-0DE50D167765}" destId="{8CBB3486-52BF-4907-8153-2A1B2E134F5B}" srcOrd="7" destOrd="0" parTransId="{26F7B99C-1AD0-4486-9FC0-7CF98660714F}" sibTransId="{0DD56E67-F24E-498D-9F50-9C9D14A9EEE6}"/>
    <dgm:cxn modelId="{CCECB599-5028-49B2-A26D-4E6D767F7387}" type="presOf" srcId="{3CD06B66-BA5C-4EA6-8FF2-A1B777D50664}" destId="{A9247332-A9E0-456A-B25B-BA966FF61ABC}" srcOrd="0" destOrd="0" presId="urn:microsoft.com/office/officeart/2008/layout/HorizontalMultiLevelHierarchy"/>
    <dgm:cxn modelId="{5B771E0B-E257-42D8-B3B3-1C7E0FB7A406}" type="presOf" srcId="{D5AC4FD8-070C-4865-A66C-53A32AC68386}" destId="{B3F4A5DC-ADFF-4B68-A0FA-B92D72BCD3F7}" srcOrd="1" destOrd="0" presId="urn:microsoft.com/office/officeart/2008/layout/HorizontalMultiLevelHierarchy"/>
    <dgm:cxn modelId="{ADEB915E-3F3E-48C0-85C2-F5D35002BF79}" type="presOf" srcId="{EDBCEC8A-07C4-4A69-9C95-ACF10DED2E8E}" destId="{63C62DD7-9330-4621-8BB0-F09194295312}" srcOrd="0" destOrd="0" presId="urn:microsoft.com/office/officeart/2008/layout/HorizontalMultiLevelHierarchy"/>
    <dgm:cxn modelId="{B34FDD97-CA0B-4F76-8D84-0DDEB4A37231}" type="presOf" srcId="{F369B857-7C93-4782-9857-C71A8DBF465F}" destId="{04A3AD10-C959-4585-96CD-5B42E57AE5C4}" srcOrd="1" destOrd="0" presId="urn:microsoft.com/office/officeart/2008/layout/HorizontalMultiLevelHierarchy"/>
    <dgm:cxn modelId="{C97032A1-3198-417E-A2F3-3B820195E072}" type="presOf" srcId="{715934F9-890D-41BE-B325-3E5C2B43E221}" destId="{A2BDEAEE-BEAE-4102-9FF7-721372ED5EB7}" srcOrd="0" destOrd="0" presId="urn:microsoft.com/office/officeart/2008/layout/HorizontalMultiLevelHierarchy"/>
    <dgm:cxn modelId="{2C0C75FE-76B0-4AC9-8BF5-E6A4B1495F21}" type="presOf" srcId="{BB8F218F-42AD-4F88-A393-F33F14A0E76A}" destId="{3D33A6BA-2A8C-4AB7-8F77-F8CEC5CE7521}" srcOrd="0" destOrd="0" presId="urn:microsoft.com/office/officeart/2008/layout/HorizontalMultiLevelHierarchy"/>
    <dgm:cxn modelId="{C21E6FF9-7BBC-465C-AD48-75CF0BDFDA3F}" type="presOf" srcId="{3CD06B66-BA5C-4EA6-8FF2-A1B777D50664}" destId="{A34C8659-DAF5-48FA-80A3-3ACDC80B0CE0}"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35C36E3D-4168-4C5F-AFFA-7C5C7777163E}" srcId="{ABA94078-415A-4746-B338-0DE50D167765}" destId="{4777E599-580D-4111-9967-E9007FBD732E}" srcOrd="0" destOrd="0" parTransId="{D5AC4FD8-070C-4865-A66C-53A32AC68386}" sibTransId="{2B1D1E92-CFBD-4587-B062-82927EF8FF3B}"/>
    <dgm:cxn modelId="{9AB7AA22-BEEB-44C5-9147-8C5DC28BB3AE}" type="presOf" srcId="{CE55EEAD-D80F-4342-ABCC-8EE2623D8AA4}" destId="{C86D6C40-E242-48BA-85AE-9D4EDA0C49A2}" srcOrd="0" destOrd="0" presId="urn:microsoft.com/office/officeart/2008/layout/HorizontalMultiLevelHierarchy"/>
    <dgm:cxn modelId="{7581AABF-06FB-4B57-8EFB-802A13568ECA}" type="presOf" srcId="{715934F9-890D-41BE-B325-3E5C2B43E221}" destId="{E59D232A-FAEE-4874-A48F-948E79E23089}" srcOrd="1" destOrd="0" presId="urn:microsoft.com/office/officeart/2008/layout/HorizontalMultiLevelHierarchy"/>
    <dgm:cxn modelId="{1F6FE4ED-131C-4809-8F21-91A9109F85A1}" type="presOf" srcId="{ABA94078-415A-4746-B338-0DE50D167765}" destId="{58CCF708-F1AC-4488-8F63-38C6CF29B93E}" srcOrd="0" destOrd="0" presId="urn:microsoft.com/office/officeart/2008/layout/HorizontalMultiLevelHierarchy"/>
    <dgm:cxn modelId="{20AF1C83-503F-4BBF-9686-671B14F80E5E}" type="presOf" srcId="{C42F4B52-7002-4ABA-88BE-54A1C096A2E2}" destId="{E4A827AE-75C5-4549-BE7E-8C6BF6FACCED}" srcOrd="0" destOrd="0" presId="urn:microsoft.com/office/officeart/2008/layout/HorizontalMultiLevelHierarchy"/>
    <dgm:cxn modelId="{A1A3B994-468D-4AD7-8B8F-2FC93B54A89E}" type="presOf" srcId="{26F7B99C-1AD0-4486-9FC0-7CF98660714F}" destId="{DCF41397-3EB2-44E1-A698-28C9F69ED030}" srcOrd="0" destOrd="0" presId="urn:microsoft.com/office/officeart/2008/layout/HorizontalMultiLevelHierarchy"/>
    <dgm:cxn modelId="{0A87BB8F-BA57-4B4B-8C4D-F2811F2FF495}" type="presOf" srcId="{8C9858A0-C712-49EF-BA26-493A5EB0C8D9}" destId="{C68CF0C5-08A1-46A7-82FC-12B93E1B1A37}" srcOrd="0" destOrd="0" presId="urn:microsoft.com/office/officeart/2008/layout/HorizontalMultiLevelHierarchy"/>
    <dgm:cxn modelId="{2D4C9E04-5E1E-4D18-8388-B49F4804CC53}" type="presOf" srcId="{AABE75CE-36EB-4BBB-B949-FBE6E5CEB4D6}" destId="{C26C1291-A6B9-46F5-B467-8E1BC9C36FE1}" srcOrd="0" destOrd="0" presId="urn:microsoft.com/office/officeart/2008/layout/HorizontalMultiLevelHierarchy"/>
    <dgm:cxn modelId="{72DB67BE-F601-4B6E-950F-2B8054D989CD}" type="presOf" srcId="{0190E47B-A294-476A-A8CC-EBBE06E5F3C5}" destId="{1609F1F0-B9EC-49C3-B483-830431371036}" srcOrd="0"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DC3FCBC4-F7E1-4928-94C6-D10CD7A54306}" srcId="{ABA94078-415A-4746-B338-0DE50D167765}" destId="{AABE75CE-36EB-4BBB-B949-FBE6E5CEB4D6}" srcOrd="2" destOrd="0" parTransId="{C0AEAA98-59CB-4FF1-B513-224B0F1EDFD6}" sibTransId="{871C90BB-3B2B-479C-8984-444F21ACC902}"/>
    <dgm:cxn modelId="{C90752FC-171B-4239-87CB-1BD9A31BB721}" type="presOf" srcId="{F369B857-7C93-4782-9857-C71A8DBF465F}" destId="{3F04F3A2-BE4E-4F6C-8748-911F9BAA3D3A}" srcOrd="0" destOrd="0" presId="urn:microsoft.com/office/officeart/2008/layout/HorizontalMultiLevelHierarchy"/>
    <dgm:cxn modelId="{71ECEA45-8F4F-44D9-B38C-AF8FC05B2260}" type="presOf" srcId="{4777E599-580D-4111-9967-E9007FBD732E}" destId="{91AC151A-A48B-4C49-B50D-6CDF08005D53}"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2B5E6B8D-AACA-402F-B08A-D3A81ADBD74A}" type="presOf" srcId="{CE55EEAD-D80F-4342-ABCC-8EE2623D8AA4}" destId="{E3A5D1DC-3AA2-4C0F-B17E-242A14CE939F}" srcOrd="1" destOrd="0" presId="urn:microsoft.com/office/officeart/2008/layout/HorizontalMultiLevelHierarchy"/>
    <dgm:cxn modelId="{1975271A-932E-45AC-8EE4-49D56C6A0A31}" type="presOf" srcId="{D5AC4FD8-070C-4865-A66C-53A32AC68386}" destId="{0C220F30-9CF8-4DB8-86E7-CDF471D20870}" srcOrd="0" destOrd="0" presId="urn:microsoft.com/office/officeart/2008/layout/HorizontalMultiLevelHierarchy"/>
    <dgm:cxn modelId="{B1C9CE27-E40D-4128-9FAB-FA6C0248B41B}" type="presOf" srcId="{26F7B99C-1AD0-4486-9FC0-7CF98660714F}" destId="{F62E8F84-B509-4E6E-8CC2-9F59659762C8}" srcOrd="1" destOrd="0" presId="urn:microsoft.com/office/officeart/2008/layout/HorizontalMultiLevelHierarchy"/>
    <dgm:cxn modelId="{E8367AE8-F751-46EF-98CD-C393B72F5240}" srcId="{ABA94078-415A-4746-B338-0DE50D167765}" destId="{B2EFCD2E-75B4-4849-AA96-F6A28228A999}" srcOrd="1" destOrd="0" parTransId="{F369B857-7C93-4782-9857-C71A8DBF465F}" sibTransId="{A5C1D5B8-8EE8-4687-AFB4-F340748F050E}"/>
    <dgm:cxn modelId="{22EC9AAB-EBF1-4FE2-8255-A03B7856AE5D}" type="presOf" srcId="{C42F4B52-7002-4ABA-88BE-54A1C096A2E2}" destId="{8FD558C2-E0EC-4A69-926C-7AEE0D7FEC8E}" srcOrd="1" destOrd="0" presId="urn:microsoft.com/office/officeart/2008/layout/HorizontalMultiLevelHierarchy"/>
    <dgm:cxn modelId="{7933C345-2AC9-438F-B0AC-98CE1A68E8F2}" type="presOf" srcId="{C0AEAA98-59CB-4FF1-B513-224B0F1EDFD6}" destId="{9CB0EBD4-F9FE-4633-8D69-E755B482C1D2}" srcOrd="0" destOrd="0" presId="urn:microsoft.com/office/officeart/2008/layout/HorizontalMultiLevelHierarchy"/>
    <dgm:cxn modelId="{20C5371B-00FD-4D65-9131-54737C37C0AE}" srcId="{ABA94078-415A-4746-B338-0DE50D167765}" destId="{AE032B68-7AA2-40F7-869C-7D0B9FBF933B}" srcOrd="3" destOrd="0" parTransId="{715934F9-890D-41BE-B325-3E5C2B43E221}" sibTransId="{60B3B9BD-C550-4B07-9718-52A6AA082D8B}"/>
    <dgm:cxn modelId="{CCE4BC87-3289-49A0-8AB8-012F5D2CC40C}" type="presOf" srcId="{AE032B68-7AA2-40F7-869C-7D0B9FBF933B}" destId="{950BD2B7-2008-49F5-8A84-B2CEB7AAA1F9}" srcOrd="0" destOrd="0" presId="urn:microsoft.com/office/officeart/2008/layout/HorizontalMultiLevelHierarchy"/>
    <dgm:cxn modelId="{B21D8D10-1E18-48D0-A18D-83920401B847}" type="presOf" srcId="{8CBB3486-52BF-4907-8153-2A1B2E134F5B}" destId="{9362DE1B-4960-47B7-A274-76FB4501C92C}"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D9AA2613-0672-417E-AC4A-DFE43BF6622E}" type="presOf" srcId="{B2EFCD2E-75B4-4849-AA96-F6A28228A999}" destId="{A806163D-05F3-4079-BC0E-7B60B3BA071C}" srcOrd="0" destOrd="0" presId="urn:microsoft.com/office/officeart/2008/layout/HorizontalMultiLevelHierarchy"/>
    <dgm:cxn modelId="{4BDD965C-1DE4-47A3-9BFF-F91B2816A4A1}" type="presOf" srcId="{C0AEAA98-59CB-4FF1-B513-224B0F1EDFD6}" destId="{861FBDDD-4240-4D1D-844B-597CBA57B2CC}" srcOrd="1" destOrd="0" presId="urn:microsoft.com/office/officeart/2008/layout/HorizontalMultiLevelHierarchy"/>
    <dgm:cxn modelId="{98BD14C8-46D2-44F4-A8C0-B715DC0B869F}" type="presParOf" srcId="{63C62DD7-9330-4621-8BB0-F09194295312}" destId="{D283DCFB-8010-47B3-A09B-8CFCF3F60C79}" srcOrd="0" destOrd="0" presId="urn:microsoft.com/office/officeart/2008/layout/HorizontalMultiLevelHierarchy"/>
    <dgm:cxn modelId="{93439E6A-E1DB-4B38-B4FB-AB519D7F20D6}" type="presParOf" srcId="{D283DCFB-8010-47B3-A09B-8CFCF3F60C79}" destId="{58CCF708-F1AC-4488-8F63-38C6CF29B93E}" srcOrd="0" destOrd="0" presId="urn:microsoft.com/office/officeart/2008/layout/HorizontalMultiLevelHierarchy"/>
    <dgm:cxn modelId="{467C2272-60F5-4B94-83AE-9EFF906B4F63}" type="presParOf" srcId="{D283DCFB-8010-47B3-A09B-8CFCF3F60C79}" destId="{B2FE81D5-E6DA-419B-9147-3A4D44EE742E}" srcOrd="1" destOrd="0" presId="urn:microsoft.com/office/officeart/2008/layout/HorizontalMultiLevelHierarchy"/>
    <dgm:cxn modelId="{AE3D59E0-BCBF-4A42-8AA3-1468C1D9E7E5}" type="presParOf" srcId="{B2FE81D5-E6DA-419B-9147-3A4D44EE742E}" destId="{0C220F30-9CF8-4DB8-86E7-CDF471D20870}" srcOrd="0" destOrd="0" presId="urn:microsoft.com/office/officeart/2008/layout/HorizontalMultiLevelHierarchy"/>
    <dgm:cxn modelId="{B98407C3-7AF7-4DC3-B8AD-CE955B7A15C2}" type="presParOf" srcId="{0C220F30-9CF8-4DB8-86E7-CDF471D20870}" destId="{B3F4A5DC-ADFF-4B68-A0FA-B92D72BCD3F7}" srcOrd="0" destOrd="0" presId="urn:microsoft.com/office/officeart/2008/layout/HorizontalMultiLevelHierarchy"/>
    <dgm:cxn modelId="{072AAA25-520F-42D6-831F-277558A9F588}" type="presParOf" srcId="{B2FE81D5-E6DA-419B-9147-3A4D44EE742E}" destId="{CDB19A18-4A52-439F-80D8-7B0E006C1B26}" srcOrd="1" destOrd="0" presId="urn:microsoft.com/office/officeart/2008/layout/HorizontalMultiLevelHierarchy"/>
    <dgm:cxn modelId="{840CB71A-0BA8-43D6-A8CC-68DF404C4C4E}" type="presParOf" srcId="{CDB19A18-4A52-439F-80D8-7B0E006C1B26}" destId="{91AC151A-A48B-4C49-B50D-6CDF08005D53}" srcOrd="0" destOrd="0" presId="urn:microsoft.com/office/officeart/2008/layout/HorizontalMultiLevelHierarchy"/>
    <dgm:cxn modelId="{A54B6EBC-9E05-4824-AF37-163CA9DD75E5}" type="presParOf" srcId="{CDB19A18-4A52-439F-80D8-7B0E006C1B26}" destId="{2BDA39B9-AA6E-4BF0-A1B3-65A80998F018}" srcOrd="1" destOrd="0" presId="urn:microsoft.com/office/officeart/2008/layout/HorizontalMultiLevelHierarchy"/>
    <dgm:cxn modelId="{3A8FE9E8-32DF-4838-9FB6-299937AA0820}" type="presParOf" srcId="{B2FE81D5-E6DA-419B-9147-3A4D44EE742E}" destId="{3F04F3A2-BE4E-4F6C-8748-911F9BAA3D3A}" srcOrd="2" destOrd="0" presId="urn:microsoft.com/office/officeart/2008/layout/HorizontalMultiLevelHierarchy"/>
    <dgm:cxn modelId="{88616938-579C-4BCE-A5FF-55D88F11DA0E}" type="presParOf" srcId="{3F04F3A2-BE4E-4F6C-8748-911F9BAA3D3A}" destId="{04A3AD10-C959-4585-96CD-5B42E57AE5C4}" srcOrd="0" destOrd="0" presId="urn:microsoft.com/office/officeart/2008/layout/HorizontalMultiLevelHierarchy"/>
    <dgm:cxn modelId="{DE1D2FB4-2C22-43DF-A74B-F6E340392262}" type="presParOf" srcId="{B2FE81D5-E6DA-419B-9147-3A4D44EE742E}" destId="{3D494372-7F4B-4344-859A-687CDB017A0D}" srcOrd="3" destOrd="0" presId="urn:microsoft.com/office/officeart/2008/layout/HorizontalMultiLevelHierarchy"/>
    <dgm:cxn modelId="{204C9E0B-ECAC-4E62-8D26-EEFC46986A30}" type="presParOf" srcId="{3D494372-7F4B-4344-859A-687CDB017A0D}" destId="{A806163D-05F3-4079-BC0E-7B60B3BA071C}" srcOrd="0" destOrd="0" presId="urn:microsoft.com/office/officeart/2008/layout/HorizontalMultiLevelHierarchy"/>
    <dgm:cxn modelId="{5B3BE3B7-72D7-4C65-9E2A-AEC66505229E}" type="presParOf" srcId="{3D494372-7F4B-4344-859A-687CDB017A0D}" destId="{00CC5C5F-91E0-4679-812B-74BB4885E03F}" srcOrd="1" destOrd="0" presId="urn:microsoft.com/office/officeart/2008/layout/HorizontalMultiLevelHierarchy"/>
    <dgm:cxn modelId="{09742CC0-4220-461C-A4A1-89E290389E80}" type="presParOf" srcId="{B2FE81D5-E6DA-419B-9147-3A4D44EE742E}" destId="{9CB0EBD4-F9FE-4633-8D69-E755B482C1D2}" srcOrd="4" destOrd="0" presId="urn:microsoft.com/office/officeart/2008/layout/HorizontalMultiLevelHierarchy"/>
    <dgm:cxn modelId="{14671AE4-3B87-44D6-B1AB-BBE9890ABB23}" type="presParOf" srcId="{9CB0EBD4-F9FE-4633-8D69-E755B482C1D2}" destId="{861FBDDD-4240-4D1D-844B-597CBA57B2CC}" srcOrd="0" destOrd="0" presId="urn:microsoft.com/office/officeart/2008/layout/HorizontalMultiLevelHierarchy"/>
    <dgm:cxn modelId="{D630AD2C-7AD6-4812-A132-A6268307BF1A}" type="presParOf" srcId="{B2FE81D5-E6DA-419B-9147-3A4D44EE742E}" destId="{67D9B38F-77D5-493A-B3B1-374DA7EBBD65}" srcOrd="5" destOrd="0" presId="urn:microsoft.com/office/officeart/2008/layout/HorizontalMultiLevelHierarchy"/>
    <dgm:cxn modelId="{8BBAA9E3-175D-410C-A264-140DB32EC547}" type="presParOf" srcId="{67D9B38F-77D5-493A-B3B1-374DA7EBBD65}" destId="{C26C1291-A6B9-46F5-B467-8E1BC9C36FE1}" srcOrd="0" destOrd="0" presId="urn:microsoft.com/office/officeart/2008/layout/HorizontalMultiLevelHierarchy"/>
    <dgm:cxn modelId="{0718D763-EB9E-493F-BC46-CE6AD311255A}" type="presParOf" srcId="{67D9B38F-77D5-493A-B3B1-374DA7EBBD65}" destId="{5DFE32DD-25FF-4582-9C41-E553B8F99B4F}" srcOrd="1" destOrd="0" presId="urn:microsoft.com/office/officeart/2008/layout/HorizontalMultiLevelHierarchy"/>
    <dgm:cxn modelId="{B61615CF-0527-4E24-BF79-95C3E386C8E3}" type="presParOf" srcId="{B2FE81D5-E6DA-419B-9147-3A4D44EE742E}" destId="{A2BDEAEE-BEAE-4102-9FF7-721372ED5EB7}" srcOrd="6" destOrd="0" presId="urn:microsoft.com/office/officeart/2008/layout/HorizontalMultiLevelHierarchy"/>
    <dgm:cxn modelId="{13703431-DB21-4085-B7DF-535DD55A4CFF}" type="presParOf" srcId="{A2BDEAEE-BEAE-4102-9FF7-721372ED5EB7}" destId="{E59D232A-FAEE-4874-A48F-948E79E23089}" srcOrd="0" destOrd="0" presId="urn:microsoft.com/office/officeart/2008/layout/HorizontalMultiLevelHierarchy"/>
    <dgm:cxn modelId="{AF5E1C20-9E2E-4862-A9CC-083A2DA9EC55}" type="presParOf" srcId="{B2FE81D5-E6DA-419B-9147-3A4D44EE742E}" destId="{F951C6EA-FD05-466F-BBDD-4EF4BB43D309}" srcOrd="7" destOrd="0" presId="urn:microsoft.com/office/officeart/2008/layout/HorizontalMultiLevelHierarchy"/>
    <dgm:cxn modelId="{83BAF490-45B9-4D92-912C-35EC87B59FF0}" type="presParOf" srcId="{F951C6EA-FD05-466F-BBDD-4EF4BB43D309}" destId="{950BD2B7-2008-49F5-8A84-B2CEB7AAA1F9}" srcOrd="0" destOrd="0" presId="urn:microsoft.com/office/officeart/2008/layout/HorizontalMultiLevelHierarchy"/>
    <dgm:cxn modelId="{C2C2B538-07A4-4D50-912B-99AAAFA02C13}" type="presParOf" srcId="{F951C6EA-FD05-466F-BBDD-4EF4BB43D309}" destId="{BE4261B6-DA4D-45AB-B8CE-74C353553C42}" srcOrd="1" destOrd="0" presId="urn:microsoft.com/office/officeart/2008/layout/HorizontalMultiLevelHierarchy"/>
    <dgm:cxn modelId="{28BFB6A3-6D91-47DE-AD4E-03EFA2CC5EE9}" type="presParOf" srcId="{B2FE81D5-E6DA-419B-9147-3A4D44EE742E}" destId="{C86D6C40-E242-48BA-85AE-9D4EDA0C49A2}" srcOrd="8" destOrd="0" presId="urn:microsoft.com/office/officeart/2008/layout/HorizontalMultiLevelHierarchy"/>
    <dgm:cxn modelId="{BDC8277F-AC33-4056-B278-6D38B128773C}" type="presParOf" srcId="{C86D6C40-E242-48BA-85AE-9D4EDA0C49A2}" destId="{E3A5D1DC-3AA2-4C0F-B17E-242A14CE939F}" srcOrd="0" destOrd="0" presId="urn:microsoft.com/office/officeart/2008/layout/HorizontalMultiLevelHierarchy"/>
    <dgm:cxn modelId="{C39BD9BD-B79D-4CC3-9D9E-1E5DB5EFB1BB}" type="presParOf" srcId="{B2FE81D5-E6DA-419B-9147-3A4D44EE742E}" destId="{9FFE7B7A-3FE4-423E-8B9A-EB7AA6594E98}" srcOrd="9" destOrd="0" presId="urn:microsoft.com/office/officeart/2008/layout/HorizontalMultiLevelHierarchy"/>
    <dgm:cxn modelId="{E77BE907-82AC-4C3F-ACA6-F3A135214CA6}" type="presParOf" srcId="{9FFE7B7A-3FE4-423E-8B9A-EB7AA6594E98}" destId="{3D33A6BA-2A8C-4AB7-8F77-F8CEC5CE7521}" srcOrd="0" destOrd="0" presId="urn:microsoft.com/office/officeart/2008/layout/HorizontalMultiLevelHierarchy"/>
    <dgm:cxn modelId="{C0890697-4FD0-44D1-AF1D-FD5EB23270FB}" type="presParOf" srcId="{9FFE7B7A-3FE4-423E-8B9A-EB7AA6594E98}" destId="{8DAFF084-82DE-45C6-B505-1BB3C2721671}" srcOrd="1" destOrd="0" presId="urn:microsoft.com/office/officeart/2008/layout/HorizontalMultiLevelHierarchy"/>
    <dgm:cxn modelId="{08B50639-AE9D-459D-929D-F3BCD81A0482}" type="presParOf" srcId="{B2FE81D5-E6DA-419B-9147-3A4D44EE742E}" destId="{A9247332-A9E0-456A-B25B-BA966FF61ABC}" srcOrd="10" destOrd="0" presId="urn:microsoft.com/office/officeart/2008/layout/HorizontalMultiLevelHierarchy"/>
    <dgm:cxn modelId="{1D4BA5FF-0304-4C75-9BFA-B1827702F731}" type="presParOf" srcId="{A9247332-A9E0-456A-B25B-BA966FF61ABC}" destId="{A34C8659-DAF5-48FA-80A3-3ACDC80B0CE0}" srcOrd="0" destOrd="0" presId="urn:microsoft.com/office/officeart/2008/layout/HorizontalMultiLevelHierarchy"/>
    <dgm:cxn modelId="{18EB2D33-DE80-4966-9C81-1186F2CFC92C}" type="presParOf" srcId="{B2FE81D5-E6DA-419B-9147-3A4D44EE742E}" destId="{459AC21B-1C98-42D7-A4A8-7B77BD8236C0}" srcOrd="11" destOrd="0" presId="urn:microsoft.com/office/officeart/2008/layout/HorizontalMultiLevelHierarchy"/>
    <dgm:cxn modelId="{04238A64-FCA5-4EFA-9E48-752E4327BBB8}" type="presParOf" srcId="{459AC21B-1C98-42D7-A4A8-7B77BD8236C0}" destId="{1609F1F0-B9EC-49C3-B483-830431371036}" srcOrd="0" destOrd="0" presId="urn:microsoft.com/office/officeart/2008/layout/HorizontalMultiLevelHierarchy"/>
    <dgm:cxn modelId="{279F8F60-F598-46EF-B6E2-AAD0878C16ED}" type="presParOf" srcId="{459AC21B-1C98-42D7-A4A8-7B77BD8236C0}" destId="{A51437D0-09FE-4368-BE8C-C88077ADDFC0}" srcOrd="1" destOrd="0" presId="urn:microsoft.com/office/officeart/2008/layout/HorizontalMultiLevelHierarchy"/>
    <dgm:cxn modelId="{80CB2EB9-ED1A-4472-AE10-92805E67915C}" type="presParOf" srcId="{B2FE81D5-E6DA-419B-9147-3A4D44EE742E}" destId="{E4A827AE-75C5-4549-BE7E-8C6BF6FACCED}" srcOrd="12" destOrd="0" presId="urn:microsoft.com/office/officeart/2008/layout/HorizontalMultiLevelHierarchy"/>
    <dgm:cxn modelId="{5C60B626-1F4B-4C3F-AF3F-3A4F99D937F7}" type="presParOf" srcId="{E4A827AE-75C5-4549-BE7E-8C6BF6FACCED}" destId="{8FD558C2-E0EC-4A69-926C-7AEE0D7FEC8E}" srcOrd="0" destOrd="0" presId="urn:microsoft.com/office/officeart/2008/layout/HorizontalMultiLevelHierarchy"/>
    <dgm:cxn modelId="{79DA1C4A-22DF-4551-967A-07B24FA3DE51}" type="presParOf" srcId="{B2FE81D5-E6DA-419B-9147-3A4D44EE742E}" destId="{0468F128-D078-4AD9-A820-0A7099CC06D3}" srcOrd="13" destOrd="0" presId="urn:microsoft.com/office/officeart/2008/layout/HorizontalMultiLevelHierarchy"/>
    <dgm:cxn modelId="{60AF0A08-BFE5-4779-BD17-5BE9B27260FA}" type="presParOf" srcId="{0468F128-D078-4AD9-A820-0A7099CC06D3}" destId="{C68CF0C5-08A1-46A7-82FC-12B93E1B1A37}" srcOrd="0" destOrd="0" presId="urn:microsoft.com/office/officeart/2008/layout/HorizontalMultiLevelHierarchy"/>
    <dgm:cxn modelId="{77E4DEBF-5C7B-4D93-AEDF-791F33F27720}" type="presParOf" srcId="{0468F128-D078-4AD9-A820-0A7099CC06D3}" destId="{F271BA73-DBA6-4F0E-89CF-9AEDAE3B496F}" srcOrd="1" destOrd="0" presId="urn:microsoft.com/office/officeart/2008/layout/HorizontalMultiLevelHierarchy"/>
    <dgm:cxn modelId="{FCE6D68D-39B1-40AF-B06D-8EEA56D85168}" type="presParOf" srcId="{B2FE81D5-E6DA-419B-9147-3A4D44EE742E}" destId="{DCF41397-3EB2-44E1-A698-28C9F69ED030}" srcOrd="14" destOrd="0" presId="urn:microsoft.com/office/officeart/2008/layout/HorizontalMultiLevelHierarchy"/>
    <dgm:cxn modelId="{B5596397-7112-419A-8187-9ACC7617E72E}" type="presParOf" srcId="{DCF41397-3EB2-44E1-A698-28C9F69ED030}" destId="{F62E8F84-B509-4E6E-8CC2-9F59659762C8}" srcOrd="0" destOrd="0" presId="urn:microsoft.com/office/officeart/2008/layout/HorizontalMultiLevelHierarchy"/>
    <dgm:cxn modelId="{20868238-3E33-4DFC-A939-E3E0431289FC}" type="presParOf" srcId="{B2FE81D5-E6DA-419B-9147-3A4D44EE742E}" destId="{BE4B9047-4003-4909-B9C2-173939096F87}" srcOrd="15" destOrd="0" presId="urn:microsoft.com/office/officeart/2008/layout/HorizontalMultiLevelHierarchy"/>
    <dgm:cxn modelId="{5F57B9E8-02BC-455C-B833-BEEEE0A66C47}" type="presParOf" srcId="{BE4B9047-4003-4909-B9C2-173939096F87}" destId="{9362DE1B-4960-47B7-A274-76FB4501C92C}" srcOrd="0" destOrd="0" presId="urn:microsoft.com/office/officeart/2008/layout/HorizontalMultiLevelHierarchy"/>
    <dgm:cxn modelId="{D4B9A663-D412-4D04-830A-76FD036C61EB}"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1/23/2015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889631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164</a:t>
            </a:fld>
            <a:endParaRPr lang="en-US">
              <a:solidFill>
                <a:prstClr val="black"/>
              </a:solidFill>
            </a:endParaRPr>
          </a:p>
        </p:txBody>
      </p:sp>
    </p:spTree>
    <p:extLst>
      <p:ext uri="{BB962C8B-B14F-4D97-AF65-F5344CB8AC3E}">
        <p14:creationId xmlns:p14="http://schemas.microsoft.com/office/powerpoint/2010/main" val="32959926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8688696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167</a:t>
            </a:fld>
            <a:endParaRPr lang="en-US" dirty="0">
              <a:solidFill>
                <a:prstClr val="black"/>
              </a:solidFill>
            </a:endParaRPr>
          </a:p>
        </p:txBody>
      </p:sp>
    </p:spTree>
    <p:extLst>
      <p:ext uri="{BB962C8B-B14F-4D97-AF65-F5344CB8AC3E}">
        <p14:creationId xmlns:p14="http://schemas.microsoft.com/office/powerpoint/2010/main" val="1449229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HDInsight</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171</a:t>
            </a:fld>
            <a:endParaRPr lang="en-US"/>
          </a:p>
        </p:txBody>
      </p:sp>
    </p:spTree>
    <p:extLst>
      <p:ext uri="{BB962C8B-B14F-4D97-AF65-F5344CB8AC3E}">
        <p14:creationId xmlns:p14="http://schemas.microsoft.com/office/powerpoint/2010/main" val="8041695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172</a:t>
            </a:fld>
            <a:endParaRPr lang="en-US" dirty="0">
              <a:solidFill>
                <a:prstClr val="black"/>
              </a:solidFill>
            </a:endParaRPr>
          </a:p>
        </p:txBody>
      </p:sp>
    </p:spTree>
    <p:extLst>
      <p:ext uri="{BB962C8B-B14F-4D97-AF65-F5344CB8AC3E}">
        <p14:creationId xmlns:p14="http://schemas.microsoft.com/office/powerpoint/2010/main" val="200214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173</a:t>
            </a:fld>
            <a:endParaRPr lang="zh-CN" altLang="en-US">
              <a:solidFill>
                <a:prstClr val="black"/>
              </a:solidFill>
            </a:endParaRPr>
          </a:p>
        </p:txBody>
      </p:sp>
    </p:spTree>
    <p:extLst>
      <p:ext uri="{BB962C8B-B14F-4D97-AF65-F5344CB8AC3E}">
        <p14:creationId xmlns:p14="http://schemas.microsoft.com/office/powerpoint/2010/main" val="31520696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174</a:t>
            </a:fld>
            <a:endParaRPr lang="en-US" dirty="0">
              <a:solidFill>
                <a:prstClr val="black"/>
              </a:solidFill>
            </a:endParaRPr>
          </a:p>
        </p:txBody>
      </p:sp>
    </p:spTree>
    <p:extLst>
      <p:ext uri="{BB962C8B-B14F-4D97-AF65-F5344CB8AC3E}">
        <p14:creationId xmlns:p14="http://schemas.microsoft.com/office/powerpoint/2010/main" val="26639377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175</a:t>
            </a:fld>
            <a:endParaRPr lang="en-US">
              <a:solidFill>
                <a:prstClr val="black"/>
              </a:solidFill>
            </a:endParaRPr>
          </a:p>
        </p:txBody>
      </p:sp>
    </p:spTree>
    <p:extLst>
      <p:ext uri="{BB962C8B-B14F-4D97-AF65-F5344CB8AC3E}">
        <p14:creationId xmlns:p14="http://schemas.microsoft.com/office/powerpoint/2010/main" val="17245194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176</a:t>
            </a:fld>
            <a:endParaRPr lang="en-US" dirty="0">
              <a:solidFill>
                <a:prstClr val="black"/>
              </a:solidFill>
            </a:endParaRPr>
          </a:p>
        </p:txBody>
      </p:sp>
    </p:spTree>
    <p:extLst>
      <p:ext uri="{BB962C8B-B14F-4D97-AF65-F5344CB8AC3E}">
        <p14:creationId xmlns:p14="http://schemas.microsoft.com/office/powerpoint/2010/main" val="27937222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177</a:t>
            </a:fld>
            <a:endParaRPr lang="en-US" dirty="0">
              <a:solidFill>
                <a:prstClr val="black"/>
              </a:solidFill>
            </a:endParaRPr>
          </a:p>
        </p:txBody>
      </p:sp>
    </p:spTree>
    <p:extLst>
      <p:ext uri="{BB962C8B-B14F-4D97-AF65-F5344CB8AC3E}">
        <p14:creationId xmlns:p14="http://schemas.microsoft.com/office/powerpoint/2010/main" val="156831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178</a:t>
            </a:fld>
            <a:endParaRPr lang="en-US" dirty="0">
              <a:solidFill>
                <a:prstClr val="black"/>
              </a:solidFill>
            </a:endParaRPr>
          </a:p>
        </p:txBody>
      </p:sp>
    </p:spTree>
    <p:extLst>
      <p:ext uri="{BB962C8B-B14F-4D97-AF65-F5344CB8AC3E}">
        <p14:creationId xmlns:p14="http://schemas.microsoft.com/office/powerpoint/2010/main" val="30284969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179</a:t>
            </a:fld>
            <a:endParaRPr lang="en-US" dirty="0">
              <a:solidFill>
                <a:prstClr val="black"/>
              </a:solidFill>
            </a:endParaRPr>
          </a:p>
        </p:txBody>
      </p:sp>
    </p:spTree>
    <p:extLst>
      <p:ext uri="{BB962C8B-B14F-4D97-AF65-F5344CB8AC3E}">
        <p14:creationId xmlns:p14="http://schemas.microsoft.com/office/powerpoint/2010/main" val="15827159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186</a:t>
            </a:fld>
            <a:endParaRPr lang="en-US" dirty="0">
              <a:solidFill>
                <a:prstClr val="black"/>
              </a:solidFill>
            </a:endParaRPr>
          </a:p>
        </p:txBody>
      </p:sp>
    </p:spTree>
    <p:extLst>
      <p:ext uri="{BB962C8B-B14F-4D97-AF65-F5344CB8AC3E}">
        <p14:creationId xmlns:p14="http://schemas.microsoft.com/office/powerpoint/2010/main" val="21798630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187</a:t>
            </a:fld>
            <a:endParaRPr lang="en-US" dirty="0">
              <a:solidFill>
                <a:prstClr val="black"/>
              </a:solidFill>
            </a:endParaRPr>
          </a:p>
        </p:txBody>
      </p:sp>
    </p:spTree>
    <p:extLst>
      <p:ext uri="{BB962C8B-B14F-4D97-AF65-F5344CB8AC3E}">
        <p14:creationId xmlns:p14="http://schemas.microsoft.com/office/powerpoint/2010/main" val="34847777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1/23/2015 3:42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188</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190</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Tree>
    <p:extLst>
      <p:ext uri="{BB962C8B-B14F-4D97-AF65-F5344CB8AC3E}">
        <p14:creationId xmlns:p14="http://schemas.microsoft.com/office/powerpoint/2010/main" val="317336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7232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7581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0039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2052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a:t>
            </a:r>
            <a:r>
              <a:rPr lang="sv-SE" baseline="0" dirty="0" smtClean="0"/>
              <a:t> Azure data </a:t>
            </a:r>
            <a:r>
              <a:rPr lang="sv-SE" baseline="0" dirty="0" err="1" smtClean="0"/>
              <a:t>Platform</a:t>
            </a:r>
            <a:r>
              <a:rPr lang="sv-SE" baseline="0" dirty="0" smtClean="0"/>
              <a:t> is HUGE and </a:t>
            </a:r>
            <a:r>
              <a:rPr lang="sv-SE" baseline="0" dirty="0" err="1" smtClean="0"/>
              <a:t>growing</a:t>
            </a:r>
            <a:r>
              <a:rPr lang="sv-SE" baseline="0" dirty="0" smtClean="0"/>
              <a:t>. </a:t>
            </a:r>
            <a:r>
              <a:rPr lang="sv-SE" baseline="0" dirty="0" err="1" smtClean="0"/>
              <a:t>This</a:t>
            </a:r>
            <a:r>
              <a:rPr lang="sv-SE" baseline="0" dirty="0" smtClean="0"/>
              <a:t> session </a:t>
            </a:r>
            <a:r>
              <a:rPr lang="sv-SE" baseline="0" dirty="0" err="1" smtClean="0"/>
              <a:t>will</a:t>
            </a:r>
            <a:r>
              <a:rPr lang="sv-SE" baseline="0" dirty="0" smtClean="0"/>
              <a:t> </a:t>
            </a:r>
            <a:r>
              <a:rPr lang="sv-SE" baseline="0" dirty="0" err="1" smtClean="0"/>
              <a:t>have</a:t>
            </a:r>
            <a:r>
              <a:rPr lang="sv-SE" baseline="0" dirty="0" smtClean="0"/>
              <a:t> to be </a:t>
            </a:r>
            <a:r>
              <a:rPr lang="sv-SE" baseline="0" dirty="0" err="1" smtClean="0"/>
              <a:t>brief</a:t>
            </a:r>
            <a:r>
              <a:rPr lang="sv-SE" baseline="0" dirty="0" smtClean="0"/>
              <a:t> </a:t>
            </a:r>
            <a:r>
              <a:rPr lang="sv-SE" baseline="0" dirty="0" err="1" smtClean="0"/>
              <a:t>about</a:t>
            </a:r>
            <a:r>
              <a:rPr lang="sv-SE" baseline="0" dirty="0" smtClean="0"/>
              <a:t> </a:t>
            </a:r>
            <a:r>
              <a:rPr lang="sv-SE" baseline="0" dirty="0" err="1" smtClean="0"/>
              <a:t>some</a:t>
            </a:r>
            <a:r>
              <a:rPr lang="sv-SE" baseline="0" dirty="0" smtClean="0"/>
              <a:t> of </a:t>
            </a:r>
            <a:r>
              <a:rPr lang="sv-SE" baseline="0" dirty="0" err="1" smtClean="0"/>
              <a:t>this</a:t>
            </a:r>
            <a:r>
              <a:rPr lang="sv-SE" baseline="0" dirty="0" smtClean="0"/>
              <a:t> </a:t>
            </a:r>
            <a:r>
              <a:rPr lang="sv-SE" baseline="0" dirty="0" err="1" smtClean="0"/>
              <a:t>content</a:t>
            </a:r>
            <a:r>
              <a:rPr lang="sv-SE" baseline="0" dirty="0" smtClean="0"/>
              <a:t> and make a </a:t>
            </a:r>
            <a:r>
              <a:rPr lang="sv-SE" baseline="0" dirty="0" err="1" smtClean="0"/>
              <a:t>few</a:t>
            </a:r>
            <a:r>
              <a:rPr lang="sv-SE" baseline="0" dirty="0" smtClean="0"/>
              <a:t> </a:t>
            </a:r>
            <a:r>
              <a:rPr lang="sv-SE" baseline="0" dirty="0" err="1" smtClean="0"/>
              <a:t>deep</a:t>
            </a:r>
            <a:r>
              <a:rPr lang="sv-SE" baseline="0" dirty="0" smtClean="0"/>
              <a:t> </a:t>
            </a:r>
            <a:r>
              <a:rPr lang="sv-SE" baseline="0" dirty="0" err="1" smtClean="0"/>
              <a:t>dives</a:t>
            </a:r>
            <a:r>
              <a:rPr lang="sv-SE" baseline="0" dirty="0" smtClean="0"/>
              <a:t> </a:t>
            </a:r>
            <a:r>
              <a:rPr lang="sv-SE" baseline="0" dirty="0" err="1" smtClean="0"/>
              <a:t>here</a:t>
            </a:r>
            <a:r>
              <a:rPr lang="sv-SE" baseline="0" dirty="0" smtClean="0"/>
              <a:t> and </a:t>
            </a:r>
            <a:r>
              <a:rPr lang="sv-SE" baseline="0" dirty="0" err="1" smtClean="0"/>
              <a:t>there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426946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914897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87325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11409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39172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33142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Microsoft Azure</a:t>
            </a:r>
            <a:r>
              <a:rPr lang="sv-SE" baseline="0" dirty="0" smtClean="0"/>
              <a:t> SQL </a:t>
            </a:r>
            <a:r>
              <a:rPr lang="sv-SE" baseline="0" dirty="0" err="1" smtClean="0"/>
              <a:t>Database</a:t>
            </a:r>
            <a:r>
              <a:rPr lang="sv-SE" baseline="0" dirty="0" smtClean="0"/>
              <a:t> the PaaS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44827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3059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01990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897161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074636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43606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44</a:t>
            </a:fld>
            <a:endParaRPr lang="en-US"/>
          </a:p>
        </p:txBody>
      </p:sp>
    </p:spTree>
    <p:extLst>
      <p:ext uri="{BB962C8B-B14F-4D97-AF65-F5344CB8AC3E}">
        <p14:creationId xmlns:p14="http://schemas.microsoft.com/office/powerpoint/2010/main" val="58229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1278971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0" indent="0">
              <a:buFont typeface="Arial" pitchFamily="34" charset="0"/>
              <a:buNone/>
            </a:pP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46</a:t>
            </a:fld>
            <a:endParaRPr lang="en-US"/>
          </a:p>
        </p:txBody>
      </p:sp>
    </p:spTree>
    <p:extLst>
      <p:ext uri="{BB962C8B-B14F-4D97-AF65-F5344CB8AC3E}">
        <p14:creationId xmlns:p14="http://schemas.microsoft.com/office/powerpoint/2010/main" val="3347769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lvl="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47</a:t>
            </a:fld>
            <a:endParaRPr lang="en-US"/>
          </a:p>
        </p:txBody>
      </p:sp>
    </p:spTree>
    <p:extLst>
      <p:ext uri="{BB962C8B-B14F-4D97-AF65-F5344CB8AC3E}">
        <p14:creationId xmlns:p14="http://schemas.microsoft.com/office/powerpoint/2010/main" val="1605413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398117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4036150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555203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51</a:t>
            </a:fld>
            <a:endParaRPr lang="en-US"/>
          </a:p>
        </p:txBody>
      </p:sp>
    </p:spTree>
    <p:extLst>
      <p:ext uri="{BB962C8B-B14F-4D97-AF65-F5344CB8AC3E}">
        <p14:creationId xmlns:p14="http://schemas.microsoft.com/office/powerpoint/2010/main" val="3866834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318147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44735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9</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SQL Server in a Microsoft Azure </a:t>
            </a:r>
            <a:r>
              <a:rPr lang="sv-SE" baseline="0" dirty="0" err="1" smtClean="0"/>
              <a:t>Virtual</a:t>
            </a:r>
            <a:r>
              <a:rPr lang="sv-SE" baseline="0" dirty="0" smtClean="0"/>
              <a:t> </a:t>
            </a:r>
            <a:r>
              <a:rPr lang="sv-SE" baseline="0" dirty="0" err="1" smtClean="0"/>
              <a:t>Machine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774020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other</a:t>
            </a:r>
            <a:r>
              <a:rPr lang="sv-SE" dirty="0" smtClean="0"/>
              <a:t> SQL Solutions </a:t>
            </a:r>
            <a:r>
              <a:rPr lang="sv-SE" dirty="0" err="1" smtClean="0"/>
              <a:t>you</a:t>
            </a:r>
            <a:r>
              <a:rPr lang="sv-SE" dirty="0" smtClean="0"/>
              <a:t> </a:t>
            </a:r>
            <a:r>
              <a:rPr lang="sv-SE" dirty="0" err="1" smtClean="0"/>
              <a:t>can</a:t>
            </a:r>
            <a:r>
              <a:rPr lang="sv-SE" baseline="0" dirty="0" smtClean="0"/>
              <a:t> </a:t>
            </a:r>
            <a:r>
              <a:rPr lang="sv-SE" baseline="0" dirty="0" err="1" smtClean="0"/>
              <a:t>choose</a:t>
            </a:r>
            <a:r>
              <a:rPr lang="sv-SE" baseline="0" dirty="0" smtClean="0"/>
              <a:t> to </a:t>
            </a:r>
            <a:r>
              <a:rPr lang="sv-SE" baseline="0" dirty="0" err="1" smtClean="0"/>
              <a:t>run</a:t>
            </a:r>
            <a:r>
              <a:rPr lang="sv-SE" baseline="0" dirty="0" smtClean="0"/>
              <a:t> in Azure. </a:t>
            </a:r>
            <a:r>
              <a:rPr lang="sv-SE" baseline="0" dirty="0" err="1" smtClean="0"/>
              <a:t>Official</a:t>
            </a:r>
            <a:r>
              <a:rPr lang="sv-SE" baseline="0" dirty="0" smtClean="0"/>
              <a:t> support </a:t>
            </a:r>
            <a:r>
              <a:rPr lang="sv-SE" baseline="0" dirty="0" err="1" smtClean="0"/>
              <a:t>exists</a:t>
            </a:r>
            <a:r>
              <a:rPr lang="sv-SE" baseline="0" dirty="0" smtClean="0"/>
              <a:t> for </a:t>
            </a:r>
            <a:r>
              <a:rPr lang="sv-SE" baseline="0" dirty="0" err="1" smtClean="0"/>
              <a:t>MySQL</a:t>
            </a:r>
            <a:r>
              <a:rPr lang="sv-SE" baseline="0" dirty="0" smtClean="0"/>
              <a:t> and Oracle.</a:t>
            </a:r>
          </a:p>
          <a:p>
            <a:endParaRPr lang="sv-SE" baseline="0" dirty="0" smtClean="0"/>
          </a:p>
          <a:p>
            <a:r>
              <a:rPr lang="sv-SE" baseline="0" dirty="0" smtClean="0"/>
              <a:t>(</a:t>
            </a:r>
            <a:r>
              <a:rPr lang="sv-SE" baseline="0" dirty="0" err="1" smtClean="0"/>
              <a:t>Good</a:t>
            </a:r>
            <a:r>
              <a:rPr lang="sv-SE" baseline="0" dirty="0" smtClean="0"/>
              <a:t> </a:t>
            </a:r>
            <a:r>
              <a:rPr lang="sv-SE" baseline="0" dirty="0" err="1" smtClean="0"/>
              <a:t>place</a:t>
            </a:r>
            <a:r>
              <a:rPr lang="sv-SE" baseline="0" dirty="0" smtClean="0"/>
              <a:t> to show the portal and </a:t>
            </a:r>
            <a:r>
              <a:rPr lang="sv-SE" baseline="0" dirty="0" err="1" smtClean="0"/>
              <a:t>that</a:t>
            </a:r>
            <a:r>
              <a:rPr lang="sv-SE" baseline="0" dirty="0" smtClean="0"/>
              <a:t> </a:t>
            </a:r>
            <a:r>
              <a:rPr lang="sv-SE" baseline="0" dirty="0" err="1" smtClean="0"/>
              <a:t>you</a:t>
            </a:r>
            <a:r>
              <a:rPr lang="sv-SE" baseline="0" dirty="0" smtClean="0"/>
              <a:t> </a:t>
            </a:r>
            <a:r>
              <a:rPr lang="sv-SE" baseline="0" dirty="0" err="1" smtClean="0"/>
              <a:t>can</a:t>
            </a:r>
            <a:r>
              <a:rPr lang="sv-SE" baseline="0" dirty="0" smtClean="0"/>
              <a:t> provision Oracle and </a:t>
            </a:r>
            <a:r>
              <a:rPr lang="sv-SE" baseline="0" dirty="0" err="1" smtClean="0"/>
              <a:t>MySQL</a:t>
            </a:r>
            <a:r>
              <a:rPr lang="sv-SE" baseline="0" dirty="0" smtClean="0"/>
              <a:t> </a:t>
            </a:r>
            <a:r>
              <a:rPr lang="sv-SE" baseline="0" dirty="0" err="1" smtClean="0"/>
              <a:t>databases</a:t>
            </a:r>
            <a:r>
              <a:rPr lang="sv-SE" baseline="0" dirty="0" smtClean="0"/>
              <a:t> in Azure just as </a:t>
            </a:r>
            <a:r>
              <a:rPr lang="sv-SE" baseline="0" dirty="0" err="1" smtClean="0"/>
              <a:t>easily</a:t>
            </a:r>
            <a:r>
              <a:rPr lang="sv-SE" baseline="0" dirty="0" smtClean="0"/>
              <a:t> as </a:t>
            </a:r>
            <a:r>
              <a:rPr lang="sv-SE" baseline="0" dirty="0" err="1" smtClean="0"/>
              <a:t>you</a:t>
            </a:r>
            <a:r>
              <a:rPr lang="sv-SE" baseline="0" dirty="0" smtClean="0"/>
              <a:t> </a:t>
            </a:r>
            <a:r>
              <a:rPr lang="sv-SE" baseline="0" dirty="0" err="1" smtClean="0"/>
              <a:t>can</a:t>
            </a:r>
            <a:r>
              <a:rPr lang="sv-SE" baseline="0" dirty="0" smtClean="0"/>
              <a:t> provision the Microsoft SQL options.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603051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the </a:t>
            </a:r>
            <a:r>
              <a:rPr lang="sv-SE" baseline="0" dirty="0" err="1" smtClean="0"/>
              <a:t>relatively</a:t>
            </a:r>
            <a:r>
              <a:rPr lang="sv-SE" baseline="0" dirty="0" smtClean="0"/>
              <a:t> new Microsoft Azure DocumentDB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123229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many</a:t>
            </a:r>
            <a:r>
              <a:rPr lang="sv-SE" dirty="0" smtClean="0"/>
              <a:t> </a:t>
            </a:r>
            <a:r>
              <a:rPr lang="sv-SE" dirty="0" err="1" smtClean="0"/>
              <a:t>other</a:t>
            </a:r>
            <a:r>
              <a:rPr lang="sv-SE" dirty="0" smtClean="0"/>
              <a:t> </a:t>
            </a:r>
            <a:r>
              <a:rPr lang="sv-SE" dirty="0" err="1" smtClean="0"/>
              <a:t>storage</a:t>
            </a:r>
            <a:r>
              <a:rPr lang="sv-SE" dirty="0" smtClean="0"/>
              <a:t> solutions </a:t>
            </a:r>
            <a:r>
              <a:rPr lang="sv-SE" dirty="0" err="1" smtClean="0"/>
              <a:t>you</a:t>
            </a:r>
            <a:r>
              <a:rPr lang="sv-SE" dirty="0" smtClean="0"/>
              <a:t> </a:t>
            </a:r>
            <a:r>
              <a:rPr lang="sv-SE" dirty="0" err="1" smtClean="0"/>
              <a:t>can</a:t>
            </a:r>
            <a:r>
              <a:rPr lang="sv-SE" dirty="0" smtClean="0"/>
              <a:t> </a:t>
            </a:r>
            <a:r>
              <a:rPr lang="sv-SE" dirty="0" err="1" smtClean="0"/>
              <a:t>run</a:t>
            </a:r>
            <a:r>
              <a:rPr lang="sv-SE" dirty="0" smtClean="0"/>
              <a:t> in Azure.</a:t>
            </a:r>
            <a:r>
              <a:rPr lang="sv-SE" baseline="0" dirty="0" smtClean="0"/>
              <a:t> </a:t>
            </a:r>
            <a:r>
              <a:rPr lang="sv-SE" baseline="0" dirty="0" err="1" smtClean="0"/>
              <a:t>One</a:t>
            </a:r>
            <a:r>
              <a:rPr lang="sv-SE" baseline="0" dirty="0" smtClean="0"/>
              <a:t> </a:t>
            </a:r>
            <a:r>
              <a:rPr lang="sv-SE" baseline="0" dirty="0" err="1" smtClean="0"/>
              <a:t>such</a:t>
            </a:r>
            <a:r>
              <a:rPr lang="sv-SE" baseline="0" dirty="0" smtClean="0"/>
              <a:t> is </a:t>
            </a:r>
            <a:r>
              <a:rPr lang="sv-SE" baseline="0" dirty="0" err="1" smtClean="0"/>
              <a:t>MongdoDB</a:t>
            </a:r>
            <a:r>
              <a:rPr lang="sv-SE" baseline="0" dirty="0" smtClean="0"/>
              <a:t> </a:t>
            </a:r>
            <a:r>
              <a:rPr lang="sv-SE" baseline="0" dirty="0" err="1" smtClean="0"/>
              <a:t>which</a:t>
            </a:r>
            <a:r>
              <a:rPr lang="sv-SE" baseline="0" dirty="0" smtClean="0"/>
              <a:t> has </a:t>
            </a:r>
            <a:r>
              <a:rPr lang="sv-SE" baseline="0" dirty="0" err="1" smtClean="0"/>
              <a:t>been</a:t>
            </a:r>
            <a:r>
              <a:rPr lang="sv-SE" baseline="0" dirty="0" smtClean="0"/>
              <a:t> </a:t>
            </a:r>
            <a:r>
              <a:rPr lang="sv-SE" baseline="0" dirty="0" err="1" smtClean="0"/>
              <a:t>possible</a:t>
            </a:r>
            <a:r>
              <a:rPr lang="sv-SE" baseline="0" dirty="0" smtClean="0"/>
              <a:t> to </a:t>
            </a:r>
            <a:r>
              <a:rPr lang="sv-SE" baseline="0" dirty="0" err="1" smtClean="0"/>
              <a:t>run</a:t>
            </a:r>
            <a:r>
              <a:rPr lang="sv-SE" baseline="0" dirty="0" smtClean="0"/>
              <a:t> as a </a:t>
            </a:r>
            <a:r>
              <a:rPr lang="sv-SE" baseline="0" dirty="0" err="1" smtClean="0"/>
              <a:t>document</a:t>
            </a:r>
            <a:r>
              <a:rPr lang="sv-SE" baseline="0" dirty="0" smtClean="0"/>
              <a:t> </a:t>
            </a:r>
            <a:r>
              <a:rPr lang="sv-SE" baseline="0" dirty="0" err="1" smtClean="0"/>
              <a:t>database</a:t>
            </a:r>
            <a:r>
              <a:rPr lang="sv-SE" baseline="0" dirty="0" smtClean="0"/>
              <a:t> in Azure for a long </a:t>
            </a:r>
            <a:r>
              <a:rPr lang="sv-SE" baseline="0" dirty="0" err="1" smtClean="0"/>
              <a:t>time</a:t>
            </a:r>
            <a:r>
              <a:rPr lang="sv-SE" baseline="0" dirty="0" smtClean="0"/>
              <a:t>. </a:t>
            </a:r>
            <a:r>
              <a:rPr lang="sv-SE" baseline="0" dirty="0" err="1" smtClean="0"/>
              <a:t>How</a:t>
            </a:r>
            <a:r>
              <a:rPr lang="sv-SE" baseline="0" dirty="0" smtClean="0"/>
              <a:t> </a:t>
            </a:r>
            <a:r>
              <a:rPr lang="sv-SE" baseline="0" dirty="0" err="1" smtClean="0"/>
              <a:t>does</a:t>
            </a:r>
            <a:r>
              <a:rPr lang="sv-SE" baseline="0" dirty="0" smtClean="0"/>
              <a:t> it </a:t>
            </a:r>
            <a:r>
              <a:rPr lang="sv-SE" baseline="0" dirty="0" err="1" smtClean="0"/>
              <a:t>compare</a:t>
            </a:r>
            <a:r>
              <a:rPr lang="sv-SE" baseline="0" dirty="0" smtClean="0"/>
              <a:t> </a:t>
            </a:r>
            <a:r>
              <a:rPr lang="sv-SE" baseline="0" dirty="0" err="1" smtClean="0"/>
              <a:t>with</a:t>
            </a:r>
            <a:r>
              <a:rPr lang="sv-SE" baseline="0" dirty="0" smtClean="0"/>
              <a:t> DocumentDB?</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091915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561318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20559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157068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943649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Time</a:t>
            </a:r>
            <a:r>
              <a:rPr lang="sv-SE" dirty="0" smtClean="0"/>
              <a:t> for the </a:t>
            </a:r>
            <a:r>
              <a:rPr lang="sv-SE" baseline="0" dirty="0" smtClean="0"/>
              <a:t>Microsoft Azure </a:t>
            </a:r>
            <a:r>
              <a:rPr lang="sv-SE" baseline="0" dirty="0" err="1" smtClean="0"/>
              <a:t>Search</a:t>
            </a:r>
            <a:r>
              <a:rPr lang="sv-SE" baseline="0" dirty="0" smtClean="0"/>
              <a:t> as a Service </a:t>
            </a:r>
            <a:r>
              <a:rPr lang="sv-SE" baseline="0" dirty="0" err="1" smtClean="0"/>
              <a:t>offering</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51589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82</a:t>
            </a:fld>
            <a:endParaRPr lang="en-US"/>
          </a:p>
        </p:txBody>
      </p:sp>
    </p:spTree>
    <p:extLst>
      <p:ext uri="{BB962C8B-B14F-4D97-AF65-F5344CB8AC3E}">
        <p14:creationId xmlns:p14="http://schemas.microsoft.com/office/powerpoint/2010/main" val="3506566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83</a:t>
            </a:fld>
            <a:endParaRPr lang="en-US"/>
          </a:p>
        </p:txBody>
      </p:sp>
    </p:spTree>
    <p:extLst>
      <p:ext uri="{BB962C8B-B14F-4D97-AF65-F5344CB8AC3E}">
        <p14:creationId xmlns:p14="http://schemas.microsoft.com/office/powerpoint/2010/main" val="1458172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84</a:t>
            </a:fld>
            <a:endParaRPr lang="en-US"/>
          </a:p>
        </p:txBody>
      </p:sp>
    </p:spTree>
    <p:extLst>
      <p:ext uri="{BB962C8B-B14F-4D97-AF65-F5344CB8AC3E}">
        <p14:creationId xmlns:p14="http://schemas.microsoft.com/office/powerpoint/2010/main" val="12105298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85</a:t>
            </a:fld>
            <a:endParaRPr lang="en-US"/>
          </a:p>
        </p:txBody>
      </p:sp>
    </p:spTree>
    <p:extLst>
      <p:ext uri="{BB962C8B-B14F-4D97-AF65-F5344CB8AC3E}">
        <p14:creationId xmlns:p14="http://schemas.microsoft.com/office/powerpoint/2010/main" val="4126160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070684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Customers buy one or more “search units”.</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Users control availability-cost trade-off by using more or less replicas</a:t>
            </a:r>
          </a:p>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p>
          <a:p>
            <a:pPr marL="171450" lvl="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Search units stack horizontally and vertically</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Must be a rectangular arrangement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2505549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r>
              <a:rPr lang="sv-SE" sz="600" kern="1200" dirty="0" smtClean="0">
                <a:solidFill>
                  <a:schemeClr val="bg1"/>
                </a:solidFill>
                <a:latin typeface="+mn-lt"/>
                <a:ea typeface="+mn-ea"/>
                <a:cs typeface="+mn-cs"/>
              </a:rPr>
              <a:t>)</a:t>
            </a:r>
            <a:endParaRPr lang="en-US" sz="600" kern="1200" dirty="0" smtClean="0">
              <a:solidFill>
                <a:schemeClr val="bg1"/>
              </a:solidFill>
              <a:latin typeface="+mn-lt"/>
              <a:ea typeface="+mn-ea"/>
              <a:cs typeface="+mn-cs"/>
            </a:endParaRP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Document count – 15MM</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Storage size – 25GB</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Query performance – 15QPS</a:t>
            </a:r>
          </a:p>
          <a:p>
            <a:pPr marL="0" lvl="0" indent="0">
              <a:spcBef>
                <a:spcPts val="0"/>
              </a:spcBef>
              <a:spcAft>
                <a:spcPts val="0"/>
              </a:spcAft>
              <a:buFont typeface="Arial" panose="020B0604020202020204" pitchFamily="34" charset="0"/>
              <a:buNone/>
            </a:pPr>
            <a:r>
              <a:rPr lang="en-US" sz="600" kern="1200" dirty="0" err="1" smtClean="0">
                <a:solidFill>
                  <a:schemeClr val="bg1"/>
                </a:solidFill>
                <a:latin typeface="+mn-lt"/>
                <a:ea typeface="+mn-ea"/>
                <a:cs typeface="+mn-cs"/>
              </a:rPr>
              <a:t>Pice</a:t>
            </a:r>
            <a:r>
              <a:rPr lang="en-US" sz="600" kern="1200" dirty="0" smtClean="0">
                <a:solidFill>
                  <a:schemeClr val="bg1"/>
                </a:solidFill>
                <a:latin typeface="+mn-lt"/>
                <a:ea typeface="+mn-ea"/>
                <a:cs typeface="+mn-cs"/>
              </a:rPr>
              <a:t>: $250 per unit (at GA) per month</a:t>
            </a:r>
          </a:p>
          <a:p>
            <a:pPr marL="0">
              <a:spcBef>
                <a:spcPts val="0"/>
              </a:spcBef>
              <a:spcAft>
                <a:spcPts val="0"/>
              </a:spcAft>
            </a:pPr>
            <a:r>
              <a:rPr lang="en-US" sz="600" kern="1200" dirty="0" smtClean="0">
                <a:solidFill>
                  <a:schemeClr val="bg1"/>
                </a:solidFill>
                <a:latin typeface="+mn-lt"/>
                <a:ea typeface="+mn-ea"/>
                <a:cs typeface="+mn-cs"/>
              </a:rPr>
              <a:t>This is cost competitive</a:t>
            </a:r>
          </a:p>
          <a:p>
            <a:pPr marL="0">
              <a:spcBef>
                <a:spcPts val="0"/>
              </a:spcBef>
              <a:spcAft>
                <a:spcPts val="0"/>
              </a:spcAft>
            </a:pPr>
            <a:r>
              <a:rPr lang="en-US" sz="600" kern="1200" dirty="0" smtClean="0">
                <a:solidFill>
                  <a:schemeClr val="bg1"/>
                </a:solidFill>
                <a:latin typeface="+mn-lt"/>
                <a:ea typeface="+mn-ea"/>
                <a:cs typeface="+mn-cs"/>
              </a:rPr>
              <a:t>Free Tier for a sandbox environment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4154653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4183447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92</a:t>
            </a:fld>
            <a:endParaRPr lang="en-US"/>
          </a:p>
        </p:txBody>
      </p:sp>
    </p:spTree>
    <p:extLst>
      <p:ext uri="{BB962C8B-B14F-4D97-AF65-F5344CB8AC3E}">
        <p14:creationId xmlns:p14="http://schemas.microsoft.com/office/powerpoint/2010/main" val="25113383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93</a:t>
            </a:fld>
            <a:endParaRPr lang="en-US"/>
          </a:p>
        </p:txBody>
      </p:sp>
    </p:spTree>
    <p:extLst>
      <p:ext uri="{BB962C8B-B14F-4D97-AF65-F5344CB8AC3E}">
        <p14:creationId xmlns:p14="http://schemas.microsoft.com/office/powerpoint/2010/main" val="181037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err="1" smtClean="0"/>
              <a:t>Hadoop</a:t>
            </a:r>
            <a:r>
              <a:rPr lang="sv-SE" baseline="0" dirty="0" smtClean="0"/>
              <a:t> in Azure </a:t>
            </a:r>
            <a:r>
              <a:rPr lang="sv-SE" baseline="0" dirty="0" err="1" smtClean="0"/>
              <a:t>known</a:t>
            </a:r>
            <a:r>
              <a:rPr lang="sv-SE" baseline="0" dirty="0" smtClean="0"/>
              <a:t> as Microsoft Azure </a:t>
            </a:r>
            <a:r>
              <a:rPr lang="sv-SE" baseline="0" dirty="0" err="1" smtClean="0"/>
              <a:t>HDInsight</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3516874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98</a:t>
            </a:fld>
            <a:endParaRPr lang="zh-CN" altLang="en-US">
              <a:solidFill>
                <a:prstClr val="black"/>
              </a:solidFill>
            </a:endParaRPr>
          </a:p>
        </p:txBody>
      </p:sp>
    </p:spTree>
    <p:extLst>
      <p:ext uri="{BB962C8B-B14F-4D97-AF65-F5344CB8AC3E}">
        <p14:creationId xmlns:p14="http://schemas.microsoft.com/office/powerpoint/2010/main" val="33444785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99</a:t>
            </a:fld>
            <a:endParaRPr lang="zh-CN" altLang="en-US">
              <a:solidFill>
                <a:prstClr val="black"/>
              </a:solidFill>
            </a:endParaRPr>
          </a:p>
        </p:txBody>
      </p:sp>
    </p:spTree>
    <p:extLst>
      <p:ext uri="{BB962C8B-B14F-4D97-AF65-F5344CB8AC3E}">
        <p14:creationId xmlns:p14="http://schemas.microsoft.com/office/powerpoint/2010/main" val="11204221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13400697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936750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31458776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28470214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4199865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2226957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279464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108</a:t>
            </a:fld>
            <a:endParaRPr lang="en-US"/>
          </a:p>
        </p:txBody>
      </p:sp>
    </p:spTree>
    <p:extLst>
      <p:ext uri="{BB962C8B-B14F-4D97-AF65-F5344CB8AC3E}">
        <p14:creationId xmlns:p14="http://schemas.microsoft.com/office/powerpoint/2010/main" val="9130722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116</a:t>
            </a:fld>
            <a:endParaRPr lang="en-US">
              <a:solidFill>
                <a:prstClr val="black"/>
              </a:solidFill>
            </a:endParaRPr>
          </a:p>
        </p:txBody>
      </p:sp>
    </p:spTree>
    <p:extLst>
      <p:ext uri="{BB962C8B-B14F-4D97-AF65-F5344CB8AC3E}">
        <p14:creationId xmlns:p14="http://schemas.microsoft.com/office/powerpoint/2010/main" val="24904322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3295550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40111551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3974588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35632130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8613650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extLst>
      <p:ext uri="{BB962C8B-B14F-4D97-AF65-F5344CB8AC3E}">
        <p14:creationId xmlns:p14="http://schemas.microsoft.com/office/powerpoint/2010/main" val="35842283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123</a:t>
            </a:fld>
            <a:endParaRPr lang="en-US"/>
          </a:p>
        </p:txBody>
      </p:sp>
    </p:spTree>
    <p:extLst>
      <p:ext uri="{BB962C8B-B14F-4D97-AF65-F5344CB8AC3E}">
        <p14:creationId xmlns:p14="http://schemas.microsoft.com/office/powerpoint/2010/main" val="41316646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124</a:t>
            </a:fld>
            <a:endParaRPr lang="en-US"/>
          </a:p>
        </p:txBody>
      </p:sp>
    </p:spTree>
    <p:extLst>
      <p:ext uri="{BB962C8B-B14F-4D97-AF65-F5344CB8AC3E}">
        <p14:creationId xmlns:p14="http://schemas.microsoft.com/office/powerpoint/2010/main" val="348909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674496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139</a:t>
            </a:fld>
            <a:endParaRPr lang="en-US">
              <a:solidFill>
                <a:prstClr val="black"/>
              </a:solidFill>
            </a:endParaRPr>
          </a:p>
        </p:txBody>
      </p:sp>
    </p:spTree>
    <p:extLst>
      <p:ext uri="{BB962C8B-B14F-4D97-AF65-F5344CB8AC3E}">
        <p14:creationId xmlns:p14="http://schemas.microsoft.com/office/powerpoint/2010/main" val="13751705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5647573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Azure</a:t>
            </a:r>
            <a:r>
              <a:rPr lang="sv-SE" baseline="0" dirty="0" smtClean="0"/>
              <a:t> </a:t>
            </a:r>
            <a:r>
              <a:rPr lang="sv-SE" baseline="0" dirty="0" err="1" smtClean="0"/>
              <a:t>Search</a:t>
            </a:r>
            <a:r>
              <a:rPr lang="sv-SE" baseline="0" dirty="0" smtClean="0"/>
              <a:t> </a:t>
            </a:r>
            <a:r>
              <a:rPr lang="sv-SE" baseline="0" dirty="0" err="1" smtClean="0"/>
              <a:t>slides</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147</a:t>
            </a:fld>
            <a:endParaRPr lang="en-US"/>
          </a:p>
        </p:txBody>
      </p:sp>
    </p:spTree>
    <p:extLst>
      <p:ext uri="{BB962C8B-B14F-4D97-AF65-F5344CB8AC3E}">
        <p14:creationId xmlns:p14="http://schemas.microsoft.com/office/powerpoint/2010/main" val="2486486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38173452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30127397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151</a:t>
            </a:fld>
            <a:endParaRPr lang="en-US">
              <a:solidFill>
                <a:prstClr val="black"/>
              </a:solidFill>
            </a:endParaRPr>
          </a:p>
        </p:txBody>
      </p:sp>
    </p:spTree>
    <p:extLst>
      <p:ext uri="{BB962C8B-B14F-4D97-AF65-F5344CB8AC3E}">
        <p14:creationId xmlns:p14="http://schemas.microsoft.com/office/powerpoint/2010/main" val="31677619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15500015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153</a:t>
            </a:fld>
            <a:endParaRPr lang="en-US">
              <a:solidFill>
                <a:prstClr val="black"/>
              </a:solidFill>
            </a:endParaRPr>
          </a:p>
        </p:txBody>
      </p:sp>
    </p:spTree>
    <p:extLst>
      <p:ext uri="{BB962C8B-B14F-4D97-AF65-F5344CB8AC3E}">
        <p14:creationId xmlns:p14="http://schemas.microsoft.com/office/powerpoint/2010/main" val="433034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163</a:t>
            </a:fld>
            <a:endParaRPr lang="en-US"/>
          </a:p>
        </p:txBody>
      </p:sp>
    </p:spTree>
    <p:extLst>
      <p:ext uri="{BB962C8B-B14F-4D97-AF65-F5344CB8AC3E}">
        <p14:creationId xmlns:p14="http://schemas.microsoft.com/office/powerpoint/2010/main" val="3196757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1.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0.png"/><Relationship Id="rId4" Type="http://schemas.openxmlformats.org/officeDocument/2006/relationships/tags" Target="../tags/tag18.xml"/><Relationship Id="rId9"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71239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878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7004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rgbClr val="004D8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2728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9405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7388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776371-546F-4628-B540-04A7090152AF}" type="datetimeFigureOut">
              <a:rPr lang="sv-SE" smtClean="0">
                <a:solidFill>
                  <a:srgbClr val="FFFFFF"/>
                </a:solidFill>
              </a:rPr>
              <a:pPr/>
              <a:t>2015-01-23</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0F5FD-5F25-48F4-A7FD-8C2FBDD8718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19218119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27DDA25-D185-40F5-BDFE-F93F3AB6B0E4}" type="datetimeFigureOut">
              <a:rPr lang="sv-SE" smtClean="0">
                <a:solidFill>
                  <a:srgbClr val="FFFFFF"/>
                </a:solidFill>
              </a:rPr>
              <a:pPr/>
              <a:t>2015-01-23</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15ED434-B8A4-4F36-B6BE-45DA2D75825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2890038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69368"/>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Sessionsrubrik">
    <p:spTree>
      <p:nvGrpSpPr>
        <p:cNvPr id="1" name=""/>
        <p:cNvGrpSpPr/>
        <p:nvPr/>
      </p:nvGrpSpPr>
      <p:grpSpPr>
        <a:xfrm>
          <a:off x="0" y="0"/>
          <a:ext cx="0" cy="0"/>
          <a:chOff x="0" y="0"/>
          <a:chExt cx="0" cy="0"/>
        </a:xfrm>
      </p:grpSpPr>
      <p:pic>
        <p:nvPicPr>
          <p:cNvPr id="7" name="Bildobjekt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8" y="2782"/>
            <a:ext cx="12185665" cy="6852436"/>
          </a:xfrm>
          <a:prstGeom prst="rect">
            <a:avLst/>
          </a:prstGeom>
        </p:spPr>
      </p:pic>
      <p:sp>
        <p:nvSpPr>
          <p:cNvPr id="3" name="Underrubrik 2"/>
          <p:cNvSpPr>
            <a:spLocks noGrp="1"/>
          </p:cNvSpPr>
          <p:nvPr>
            <p:ph type="subTitle" idx="1" hasCustomPrompt="1"/>
          </p:nvPr>
        </p:nvSpPr>
        <p:spPr>
          <a:xfrm>
            <a:off x="719403" y="2468894"/>
            <a:ext cx="9643797" cy="727700"/>
          </a:xfrm>
          <a:prstGeom prst="rect">
            <a:avLst/>
          </a:prstGeom>
        </p:spPr>
        <p:txBody>
          <a:bodyPr/>
          <a:lstStyle>
            <a:lvl1pPr marL="0" indent="0" algn="l">
              <a:buNone/>
              <a:defRPr>
                <a:solidFill>
                  <a:schemeClr val="tx1"/>
                </a:solidFill>
                <a:latin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sv-SE" dirty="0" smtClean="0"/>
              <a:t>Rubrik</a:t>
            </a:r>
            <a:endParaRPr lang="sv-SE" dirty="0"/>
          </a:p>
        </p:txBody>
      </p:sp>
      <p:sp>
        <p:nvSpPr>
          <p:cNvPr id="12" name="Platshållare för innehåll 11"/>
          <p:cNvSpPr>
            <a:spLocks noGrp="1"/>
          </p:cNvSpPr>
          <p:nvPr>
            <p:ph sz="quarter" idx="10" hasCustomPrompt="1"/>
          </p:nvPr>
        </p:nvSpPr>
        <p:spPr>
          <a:xfrm>
            <a:off x="719667" y="3332990"/>
            <a:ext cx="9600803" cy="554062"/>
          </a:xfrm>
          <a:prstGeom prst="rect">
            <a:avLst/>
          </a:prstGeom>
        </p:spPr>
        <p:txBody>
          <a:bodyPr/>
          <a:lstStyle>
            <a:lvl1pPr marL="0" indent="0">
              <a:buNone/>
              <a:defRPr sz="2667" i="1">
                <a:solidFill>
                  <a:srgbClr val="442359"/>
                </a:solidFill>
              </a:defRPr>
            </a:lvl1pPr>
          </a:lstStyle>
          <a:p>
            <a:pPr lvl="0"/>
            <a:r>
              <a:rPr lang="sv-SE" dirty="0" smtClean="0"/>
              <a:t>Talare</a:t>
            </a:r>
            <a:endParaRPr lang="sv-SE" dirty="0"/>
          </a:p>
        </p:txBody>
      </p:sp>
    </p:spTree>
    <p:extLst>
      <p:ext uri="{BB962C8B-B14F-4D97-AF65-F5344CB8AC3E}">
        <p14:creationId xmlns:p14="http://schemas.microsoft.com/office/powerpoint/2010/main" val="299891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24663284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321841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1186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4718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smtClean="0">
                <a:solidFill>
                  <a:prstClr val="black">
                    <a:tint val="75000"/>
                  </a:prstClr>
                </a:solidFill>
              </a:rPr>
              <a:pPr/>
              <a:t>1/23/2015</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21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a:xfrm>
            <a:off x="11367165" y="6437742"/>
            <a:ext cx="555597" cy="133860"/>
          </a:xfrm>
          <a:prstGeom prst="rect">
            <a:avLst/>
          </a:prstGeom>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925107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4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6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9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21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50"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74"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98"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522"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46"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70"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1/23/2015</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1/23/2015</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809254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8944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257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39838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341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3569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7266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786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5496728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19089151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647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M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73731061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M Center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lgn="ctr">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224716711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0"/>
            <a:ext cx="11653523" cy="6858000"/>
          </a:xfrm>
        </p:spPr>
        <p:txBody>
          <a:bodyPr anchor="ct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18163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454597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80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0949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6604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85056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9368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53170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8284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12729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991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78625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7939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Blank Color 1 Layout">
    <p:bg>
      <p:bgPr>
        <a:solidFill>
          <a:srgbClr val="007FFF"/>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3854907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ags" Target="../tags/tag9.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ags" Target="../tags/tag8.xml"/><Relationship Id="rId2" Type="http://schemas.openxmlformats.org/officeDocument/2006/relationships/slideLayout" Target="../slideLayouts/slideLayout56.xml"/><Relationship Id="rId16" Type="http://schemas.openxmlformats.org/officeDocument/2006/relationships/image" Target="../media/image5.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vmlDrawing" Target="../drawings/vmlDrawing5.vml"/><Relationship Id="rId5" Type="http://schemas.openxmlformats.org/officeDocument/2006/relationships/slideLayout" Target="../slideLayouts/slideLayout59.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5.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6.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theme" Target="../theme/theme7.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 id="2147483839" r:id="rId25"/>
    <p:sldLayoutId id="2147483840" r:id="rId26"/>
    <p:sldLayoutId id="2147483847" r:id="rId27"/>
    <p:sldLayoutId id="2147483879" r:id="rId28"/>
    <p:sldLayoutId id="2147483880" r:id="rId29"/>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426"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78" r:id="rId9"/>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55836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78842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1.xml"/><Relationship Id="rId7" Type="http://schemas.openxmlformats.org/officeDocument/2006/relationships/image" Target="../media/image47.png"/><Relationship Id="rId2" Type="http://schemas.openxmlformats.org/officeDocument/2006/relationships/tags" Target="../tags/tag39.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4.bin"/><Relationship Id="rId10" Type="http://schemas.openxmlformats.org/officeDocument/2006/relationships/image" Target="../media/image46.emf"/><Relationship Id="rId4" Type="http://schemas.openxmlformats.org/officeDocument/2006/relationships/notesSlide" Target="../notesSlides/notesSlide73.xml"/><Relationship Id="rId9" Type="http://schemas.microsoft.com/office/2007/relationships/hdphoto" Target="../media/hdphoto5.wdp"/></Relationships>
</file>

<file path=ppt/slides/_rels/slide10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41.xml"/><Relationship Id="rId7" Type="http://schemas.openxmlformats.org/officeDocument/2006/relationships/image" Target="../media/image5.emf"/><Relationship Id="rId2" Type="http://schemas.openxmlformats.org/officeDocument/2006/relationships/tags" Target="../tags/tag40.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74.xml"/><Relationship Id="rId4"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43.xml"/><Relationship Id="rId7" Type="http://schemas.openxmlformats.org/officeDocument/2006/relationships/image" Target="../media/image5.emf"/><Relationship Id="rId2" Type="http://schemas.openxmlformats.org/officeDocument/2006/relationships/tags" Target="../tags/tag42.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75.xml"/><Relationship Id="rId4" Type="http://schemas.openxmlformats.org/officeDocument/2006/relationships/slideLayout" Target="../slideLayouts/slideLayout21.xml"/><Relationship Id="rId9" Type="http://schemas.openxmlformats.org/officeDocument/2006/relationships/image" Target="../media/image46.emf"/></Relationships>
</file>

<file path=ppt/slides/_rels/slide1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6.xml"/><Relationship Id="rId1" Type="http://schemas.openxmlformats.org/officeDocument/2006/relationships/slideLayout" Target="../slideLayouts/slideLayout21.xml"/><Relationship Id="rId4" Type="http://schemas.openxmlformats.org/officeDocument/2006/relationships/image" Target="../media/image50.emf"/></Relationships>
</file>

<file path=ppt/slides/_rels/slide1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 Id="rId6" Type="http://schemas.microsoft.com/office/2007/relationships/hdphoto" Target="../media/hdphoto7.wdp"/><Relationship Id="rId5" Type="http://schemas.openxmlformats.org/officeDocument/2006/relationships/image" Target="../media/image55.png"/><Relationship Id="rId4" Type="http://schemas.microsoft.com/office/2007/relationships/hdphoto" Target="../media/hdphoto6.wdp"/></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1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3.png"/><Relationship Id="rId7" Type="http://schemas.microsoft.com/office/2007/relationships/hdphoto" Target="../media/hdphoto7.wdp"/><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5.png"/><Relationship Id="rId5" Type="http://schemas.microsoft.com/office/2007/relationships/hdphoto" Target="../media/hdphoto6.wdp"/><Relationship Id="rId4" Type="http://schemas.openxmlformats.org/officeDocument/2006/relationships/image" Target="../media/image54.png"/><Relationship Id="rId9" Type="http://schemas.openxmlformats.org/officeDocument/2006/relationships/image" Target="../media/image63.png"/></Relationships>
</file>

<file path=ppt/slides/_rels/slide14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96.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7.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6.xml"/><Relationship Id="rId5" Type="http://schemas.openxmlformats.org/officeDocument/2006/relationships/image" Target="../media/image51.emf"/><Relationship Id="rId4" Type="http://schemas.microsoft.com/office/2007/relationships/hdphoto" Target="../media/hdphoto8.wdp"/></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6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7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png"/><Relationship Id="rId5" Type="http://schemas.openxmlformats.org/officeDocument/2006/relationships/notesSlide" Target="../notesSlides/notesSlide104.xml"/><Relationship Id="rId4" Type="http://schemas.openxmlformats.org/officeDocument/2006/relationships/slideLayout" Target="../slideLayouts/slideLayout4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1.xml"/></Relationships>
</file>

<file path=ppt/slides/_rels/slide176.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70.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5.emf"/><Relationship Id="rId2" Type="http://schemas.openxmlformats.org/officeDocument/2006/relationships/tags" Target="../tags/tag47.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108.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3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3.xml"/><Relationship Id="rId1" Type="http://schemas.openxmlformats.org/officeDocument/2006/relationships/tags" Target="../tags/tag59.xml"/><Relationship Id="rId4" Type="http://schemas.openxmlformats.org/officeDocument/2006/relationships/image" Target="../media/image71.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43.xml"/><Relationship Id="rId1" Type="http://schemas.openxmlformats.org/officeDocument/2006/relationships/tags" Target="../tags/tag60.xml"/><Relationship Id="rId5" Type="http://schemas.openxmlformats.org/officeDocument/2006/relationships/image" Target="../media/image72.emf"/><Relationship Id="rId4" Type="http://schemas.openxmlformats.org/officeDocument/2006/relationships/image" Target="../media/image71.png"/></Relationships>
</file>

<file path=ppt/slides/_rels/slide17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5.em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oleObject" Target="../embeddings/oleObject18.bin"/><Relationship Id="rId2" Type="http://schemas.openxmlformats.org/officeDocument/2006/relationships/tags" Target="../tags/tag61.xml"/><Relationship Id="rId1" Type="http://schemas.openxmlformats.org/officeDocument/2006/relationships/vmlDrawing" Target="../drawings/vmlDrawing18.vml"/><Relationship Id="rId6" Type="http://schemas.openxmlformats.org/officeDocument/2006/relationships/tags" Target="../tags/tag65.xml"/><Relationship Id="rId11" Type="http://schemas.openxmlformats.org/officeDocument/2006/relationships/notesSlide" Target="../notesSlides/notesSlide111.xml"/><Relationship Id="rId5" Type="http://schemas.openxmlformats.org/officeDocument/2006/relationships/tags" Target="../tags/tag64.xml"/><Relationship Id="rId10" Type="http://schemas.openxmlformats.org/officeDocument/2006/relationships/slideLayout" Target="../slideLayouts/slideLayout37.xml"/><Relationship Id="rId4" Type="http://schemas.openxmlformats.org/officeDocument/2006/relationships/tags" Target="../tags/tag63.xml"/><Relationship Id="rId9" Type="http://schemas.openxmlformats.org/officeDocument/2006/relationships/tags" Target="../tags/tag68.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69.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notesSlide" Target="../notesSlides/notesSlide1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7.xml"/><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1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2.vml"/><Relationship Id="rId6" Type="http://schemas.openxmlformats.org/officeDocument/2006/relationships/image" Target="../media/image33.emf"/><Relationship Id="rId5" Type="http://schemas.openxmlformats.org/officeDocument/2006/relationships/package" Target="../embeddings/Microsoft_Visio_Drawing1.vsdx"/><Relationship Id="rId4" Type="http://schemas.openxmlformats.org/officeDocument/2006/relationships/oleObject" Target="../embeddings/oleObject12.bin"/></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1.xml"/><Relationship Id="rId1" Type="http://schemas.openxmlformats.org/officeDocument/2006/relationships/vmlDrawing" Target="../drawings/vmlDrawing13.vml"/><Relationship Id="rId6" Type="http://schemas.openxmlformats.org/officeDocument/2006/relationships/image" Target="../media/image34.emf"/><Relationship Id="rId5" Type="http://schemas.openxmlformats.org/officeDocument/2006/relationships/package" Target="../embeddings/Microsoft_Visio_Drawing2.vsdx"/><Relationship Id="rId4" Type="http://schemas.openxmlformats.org/officeDocument/2006/relationships/oleObject" Target="../embeddings/oleObject13.bin"/></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36.emf"/></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5.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41.emf"/></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41.emf"/></Relationships>
</file>

<file path=ppt/slides/_rels/slide9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0.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3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grpSp>
        <p:nvGrpSpPr>
          <p:cNvPr id="4" name="Group 3"/>
          <p:cNvGrpSpPr/>
          <p:nvPr/>
        </p:nvGrpSpPr>
        <p:grpSpPr>
          <a:xfrm>
            <a:off x="1332667" y="1157591"/>
            <a:ext cx="9526666" cy="4542819"/>
            <a:chOff x="1330520" y="1146067"/>
            <a:chExt cx="9526666" cy="4542819"/>
          </a:xfrm>
        </p:grpSpPr>
        <p:sp>
          <p:nvSpPr>
            <p:cNvPr id="56" name="Round Same Side Corner Rectangle 55"/>
            <p:cNvSpPr/>
            <p:nvPr/>
          </p:nvSpPr>
          <p:spPr>
            <a:xfrm>
              <a:off x="4541467"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r>
                <a:rPr lang="en-US" sz="2800" kern="0" spc="-100" dirty="0">
                  <a:ln>
                    <a:solidFill>
                      <a:srgbClr val="FFFFFF">
                        <a:alpha val="0"/>
                      </a:srgbClr>
                    </a:solidFill>
                  </a:ln>
                  <a:solidFill>
                    <a:srgbClr val="FFFFFF"/>
                  </a:solidFill>
                  <a:latin typeface="Segoe UI Light" pitchFamily="34" charset="0"/>
                  <a:cs typeface="Arial"/>
                </a:rPr>
                <a:t>Large Data Volumes</a:t>
              </a:r>
            </a:p>
          </p:txBody>
        </p:sp>
        <p:sp>
          <p:nvSpPr>
            <p:cNvPr id="74" name="Round Same Side Corner Rectangle 73"/>
            <p:cNvSpPr/>
            <p:nvPr/>
          </p:nvSpPr>
          <p:spPr>
            <a:xfrm>
              <a:off x="1330521"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spcBef>
                  <a:spcPts val="600"/>
                </a:spcBef>
              </a:pPr>
              <a:r>
                <a:rPr lang="en-US" sz="2800" kern="0" spc="-100" dirty="0" smtClean="0">
                  <a:ln>
                    <a:solidFill>
                      <a:srgbClr val="FFFFFF">
                        <a:alpha val="0"/>
                      </a:srgbClr>
                    </a:solidFill>
                  </a:ln>
                  <a:solidFill>
                    <a:srgbClr val="FFFFFF"/>
                  </a:solidFill>
                  <a:latin typeface="Segoe UI Light" pitchFamily="34" charset="0"/>
                  <a:cs typeface="Arial"/>
                </a:rPr>
                <a:t>Non-traditional</a:t>
              </a:r>
              <a:br>
                <a:rPr lang="en-US" sz="2800" kern="0" spc="-100" dirty="0" smtClean="0">
                  <a:ln>
                    <a:solidFill>
                      <a:srgbClr val="FFFFFF">
                        <a:alpha val="0"/>
                      </a:srgbClr>
                    </a:solidFill>
                  </a:ln>
                  <a:solidFill>
                    <a:srgbClr val="FFFFFF"/>
                  </a:solidFill>
                  <a:latin typeface="Segoe UI Light" pitchFamily="34" charset="0"/>
                  <a:cs typeface="Arial"/>
                </a:rPr>
              </a:br>
              <a:r>
                <a:rPr lang="en-US" sz="2800" kern="0" spc="-100" dirty="0" smtClean="0">
                  <a:ln>
                    <a:solidFill>
                      <a:srgbClr val="FFFFFF">
                        <a:alpha val="0"/>
                      </a:srgbClr>
                    </a:solidFill>
                  </a:ln>
                  <a:solidFill>
                    <a:srgbClr val="FFFFFF"/>
                  </a:solidFill>
                  <a:latin typeface="Segoe UI Light" pitchFamily="34" charset="0"/>
                  <a:cs typeface="Arial"/>
                </a:rPr>
                <a:t>Data </a:t>
              </a:r>
              <a:r>
                <a:rPr lang="en-US" sz="2800" kern="0" spc="-100" dirty="0">
                  <a:ln>
                    <a:solidFill>
                      <a:srgbClr val="FFFFFF">
                        <a:alpha val="0"/>
                      </a:srgbClr>
                    </a:solidFill>
                  </a:ln>
                  <a:solidFill>
                    <a:srgbClr val="FFFFFF"/>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3505229" y="2855502"/>
              <a:ext cx="836918" cy="473742"/>
            </a:xfrm>
            <a:prstGeom prst="rect">
              <a:avLst/>
            </a:prstGeom>
            <a:effectLst/>
          </p:spPr>
        </p:pic>
        <p:sp>
          <p:nvSpPr>
            <p:cNvPr id="134" name="Isosceles Triangle 133"/>
            <p:cNvSpPr/>
            <p:nvPr/>
          </p:nvSpPr>
          <p:spPr bwMode="auto">
            <a:xfrm rot="10800000">
              <a:off x="1330520" y="4255028"/>
              <a:ext cx="9526666" cy="572027"/>
            </a:xfrm>
            <a:prstGeom prst="triangle">
              <a:avLst/>
            </a:prstGeom>
            <a:solidFill>
              <a:srgbClr val="ED7D31"/>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Round Same Side Corner Rectangle 73"/>
            <p:cNvSpPr/>
            <p:nvPr/>
          </p:nvSpPr>
          <p:spPr>
            <a:xfrm>
              <a:off x="7748226"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Technologies</a:t>
              </a:r>
            </a:p>
          </p:txBody>
        </p:sp>
        <p:sp>
          <p:nvSpPr>
            <p:cNvPr id="33" name="Freeform 84"/>
            <p:cNvSpPr>
              <a:spLocks noEditPoints="1"/>
            </p:cNvSpPr>
            <p:nvPr/>
          </p:nvSpPr>
          <p:spPr bwMode="black">
            <a:xfrm>
              <a:off x="10335307" y="1253898"/>
              <a:ext cx="420546" cy="5027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35" name="Freeform 83"/>
            <p:cNvSpPr>
              <a:spLocks noEditPoints="1"/>
            </p:cNvSpPr>
            <p:nvPr/>
          </p:nvSpPr>
          <p:spPr bwMode="black">
            <a:xfrm>
              <a:off x="6844021" y="1253898"/>
              <a:ext cx="677662" cy="71535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45" name="Round Same Side Corner Rectangle 73"/>
            <p:cNvSpPr/>
            <p:nvPr/>
          </p:nvSpPr>
          <p:spPr>
            <a:xfrm>
              <a:off x="1330521"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Data Sources </a:t>
              </a:r>
            </a:p>
          </p:txBody>
        </p:sp>
        <p:sp>
          <p:nvSpPr>
            <p:cNvPr id="36" name="Freeform 7"/>
            <p:cNvSpPr>
              <a:spLocks/>
            </p:cNvSpPr>
            <p:nvPr/>
          </p:nvSpPr>
          <p:spPr bwMode="auto">
            <a:xfrm>
              <a:off x="3622325" y="1253898"/>
              <a:ext cx="719822" cy="3840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ound Same Side Corner Rectangle 73"/>
            <p:cNvSpPr/>
            <p:nvPr/>
          </p:nvSpPr>
          <p:spPr>
            <a:xfrm>
              <a:off x="7748226"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Economics</a:t>
              </a:r>
            </a:p>
          </p:txBody>
        </p:sp>
        <p:sp>
          <p:nvSpPr>
            <p:cNvPr id="7" name="Freeform 27"/>
            <p:cNvSpPr>
              <a:spLocks noEditPoints="1"/>
            </p:cNvSpPr>
            <p:nvPr/>
          </p:nvSpPr>
          <p:spPr bwMode="auto">
            <a:xfrm>
              <a:off x="10140615" y="2855502"/>
              <a:ext cx="615238" cy="430374"/>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2" name="Group 1"/>
            <p:cNvGrpSpPr/>
            <p:nvPr/>
          </p:nvGrpSpPr>
          <p:grpSpPr>
            <a:xfrm>
              <a:off x="1330520" y="4827056"/>
              <a:ext cx="9526666" cy="861830"/>
              <a:chOff x="1330520" y="5325906"/>
              <a:chExt cx="9526666" cy="861830"/>
            </a:xfrm>
          </p:grpSpPr>
          <p:sp>
            <p:nvSpPr>
              <p:cNvPr id="135" name="Round Same Side Corner Rectangle 73"/>
              <p:cNvSpPr/>
              <p:nvPr/>
            </p:nvSpPr>
            <p:spPr>
              <a:xfrm>
                <a:off x="1330520" y="5325906"/>
                <a:ext cx="9526666" cy="861830"/>
              </a:xfrm>
              <a:prstGeom prst="rect">
                <a:avLst/>
              </a:prstGeom>
              <a:solidFill>
                <a:schemeClr val="accent4"/>
              </a:solidFill>
              <a:ln w="10795" cap="flat" cmpd="sng" algn="ctr">
                <a:noFill/>
                <a:prstDash val="dash"/>
              </a:ln>
              <a:effectLst/>
            </p:spPr>
            <p:txBody>
              <a:bodyPr lIns="91440" tIns="91440" rIns="91440" bIns="91440" rtlCol="0" anchor="ctr" anchorCtr="0"/>
              <a:lstStyle/>
              <a:p>
                <a:pPr>
                  <a:defRPr/>
                </a:pPr>
                <a:endParaRPr lang="en-US" sz="3600" kern="0" dirty="0">
                  <a:ln>
                    <a:solidFill>
                      <a:srgbClr val="FFFFFF">
                        <a:alpha val="0"/>
                      </a:srgbClr>
                    </a:solidFill>
                  </a:ln>
                  <a:solidFill>
                    <a:srgbClr val="FFFFFF"/>
                  </a:solidFill>
                  <a:latin typeface="Segoe UI Light" pitchFamily="34" charset="0"/>
                  <a:cs typeface="Arial"/>
                </a:endParaRP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9322685" y="5436904"/>
                <a:ext cx="817930" cy="639834"/>
              </a:xfrm>
              <a:prstGeom prst="rect">
                <a:avLst/>
              </a:prstGeom>
              <a:effectLst/>
            </p:spPr>
          </p:pic>
          <p:sp>
            <p:nvSpPr>
              <p:cNvPr id="21" name="Round Same Side Corner Rectangle 73"/>
              <p:cNvSpPr/>
              <p:nvPr/>
            </p:nvSpPr>
            <p:spPr>
              <a:xfrm>
                <a:off x="3051134" y="5440259"/>
                <a:ext cx="6089732" cy="639836"/>
              </a:xfrm>
              <a:prstGeom prst="rect">
                <a:avLst/>
              </a:prstGeom>
              <a:noFill/>
              <a:ln w="10795" cap="flat" cmpd="sng" algn="ctr">
                <a:noFill/>
                <a:prstDash val="dash"/>
              </a:ln>
              <a:effectLst/>
            </p:spPr>
            <p:txBody>
              <a:bodyPr lIns="91440" tIns="91440" rIns="91440" bIns="91440" rtlCol="0" anchor="ctr" anchorCtr="0"/>
              <a:lstStyle/>
              <a:p>
                <a:pPr algn="ctr">
                  <a:defRPr/>
                </a:pPr>
                <a:r>
                  <a:rPr lang="en-US" sz="3600" kern="0" dirty="0">
                    <a:ln>
                      <a:solidFill>
                        <a:srgbClr val="FFFFFF">
                          <a:alpha val="0"/>
                        </a:srgbClr>
                      </a:solidFill>
                    </a:ln>
                    <a:solidFill>
                      <a:srgbClr val="FFFFFF"/>
                    </a:solidFill>
                    <a:latin typeface="Segoe UI Light" pitchFamily="34" charset="0"/>
                    <a:cs typeface="Arial"/>
                  </a:rPr>
                  <a:t>New Questions &amp; New Insights</a:t>
                </a:r>
              </a:p>
            </p:txBody>
          </p:sp>
        </p:grpSp>
      </p:grpSp>
      <p:sp>
        <p:nvSpPr>
          <p:cNvPr id="23"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Characteristics of Big Data</a:t>
            </a:r>
          </a:p>
        </p:txBody>
      </p:sp>
      <p:pic>
        <p:nvPicPr>
          <p:cNvPr id="24" name="Picture 23"/>
          <p:cNvPicPr>
            <a:picLocks noChangeAspect="1"/>
          </p:cNvPicPr>
          <p:nvPr/>
        </p:nvPicPr>
        <p:blipFill>
          <a:blip r:embed="rId10"/>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7202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8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6" name="Group 15"/>
          <p:cNvGrpSpPr/>
          <p:nvPr/>
        </p:nvGrpSpPr>
        <p:grpSpPr>
          <a:xfrm>
            <a:off x="3602152"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6" name="TextBox 5"/>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7" name="Group 16"/>
          <p:cNvGrpSpPr/>
          <p:nvPr/>
        </p:nvGrpSpPr>
        <p:grpSpPr>
          <a:xfrm>
            <a:off x="3602152"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0" name="TextBox 4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8" name="Group 17"/>
          <p:cNvGrpSpPr/>
          <p:nvPr/>
        </p:nvGrpSpPr>
        <p:grpSpPr>
          <a:xfrm>
            <a:off x="3602152"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52" name="Right Arrow 51"/>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3" name="Right Arrow 52"/>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4" name="Right Arrow 53"/>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9" name="Freeform 6"/>
          <p:cNvSpPr>
            <a:spLocks noEditPoints="1"/>
          </p:cNvSpPr>
          <p:nvPr/>
        </p:nvSpPr>
        <p:spPr bwMode="auto">
          <a:xfrm>
            <a:off x="7065238"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 name="Freeform 11"/>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21" name="Freeform 22"/>
          <p:cNvSpPr>
            <a:spLocks noEditPoints="1"/>
          </p:cNvSpPr>
          <p:nvPr/>
        </p:nvSpPr>
        <p:spPr bwMode="auto">
          <a:xfrm>
            <a:off x="5075443"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73" name="Group 72"/>
          <p:cNvGrpSpPr/>
          <p:nvPr/>
        </p:nvGrpSpPr>
        <p:grpSpPr>
          <a:xfrm>
            <a:off x="4908882" y="5378692"/>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Excess Data</a:t>
              </a:r>
            </a:p>
          </p:txBody>
        </p:sp>
      </p:grpSp>
      <p:grpSp>
        <p:nvGrpSpPr>
          <p:cNvPr id="72" name="Group 71"/>
          <p:cNvGrpSpPr/>
          <p:nvPr/>
        </p:nvGrpSpPr>
        <p:grpSpPr>
          <a:xfrm>
            <a:off x="2929721" y="4089211"/>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grpSp>
        <p:nvGrpSpPr>
          <p:cNvPr id="71" name="Group 70"/>
          <p:cNvGrpSpPr/>
          <p:nvPr/>
        </p:nvGrpSpPr>
        <p:grpSpPr>
          <a:xfrm>
            <a:off x="7334498" y="3837448"/>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rgbClr val="00B0F0">
                      <a:lumMod val="90000"/>
                      <a:lumOff val="10000"/>
                      <a:alpha val="99000"/>
                    </a:srgbClr>
                  </a:solidFill>
                  <a:latin typeface="+mj-lt"/>
                </a:rPr>
                <a:t>ETL Some Data</a:t>
              </a:r>
            </a:p>
          </p:txBody>
        </p:sp>
      </p:grpSp>
      <p:grpSp>
        <p:nvGrpSpPr>
          <p:cNvPr id="76" name="Group 75"/>
          <p:cNvGrpSpPr/>
          <p:nvPr/>
        </p:nvGrpSpPr>
        <p:grpSpPr>
          <a:xfrm>
            <a:off x="8222952"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4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70"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cxnSp>
        <p:nvCxnSpPr>
          <p:cNvPr id="46" name="Straight Arrow Connector 45"/>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8915" y="504411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7761"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Traditional E-Commerce Data Flow</a:t>
            </a:r>
          </a:p>
        </p:txBody>
      </p:sp>
      <p:pic>
        <p:nvPicPr>
          <p:cNvPr id="39" name="Picture 38"/>
          <p:cNvPicPr>
            <a:picLocks noChangeAspect="1"/>
          </p:cNvPicPr>
          <p:nvPr/>
        </p:nvPicPr>
        <p:blipFill>
          <a:blip r:embed="rId8"/>
          <a:stretch>
            <a:fillRect/>
          </a:stretch>
        </p:blipFill>
        <p:spPr>
          <a:xfrm>
            <a:off x="11171841" y="72570"/>
            <a:ext cx="933073" cy="686786"/>
          </a:xfrm>
          <a:prstGeom prst="rect">
            <a:avLst/>
          </a:prstGeom>
        </p:spPr>
      </p:pic>
    </p:spTree>
    <p:extLst>
      <p:ext uri="{BB962C8B-B14F-4D97-AF65-F5344CB8AC3E}">
        <p14:creationId xmlns:p14="http://schemas.microsoft.com/office/powerpoint/2010/main" val="197914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2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left)">
                                      <p:cBhvr>
                                        <p:cTn id="29" dur="500"/>
                                        <p:tgtEl>
                                          <p:spTgt spid="5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10" presetClass="entr" presetSubtype="0" fill="hold" nodeType="withEffect">
                                  <p:stCondLst>
                                    <p:cond delay="50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par>
                                <p:cTn id="55" presetID="10"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31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93900" y="1125115"/>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05" name="Group 104"/>
          <p:cNvGrpSpPr/>
          <p:nvPr/>
        </p:nvGrpSpPr>
        <p:grpSpPr>
          <a:xfrm>
            <a:off x="3602152"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07" name="TextBox 106"/>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08" name="Group 107"/>
          <p:cNvGrpSpPr/>
          <p:nvPr/>
        </p:nvGrpSpPr>
        <p:grpSpPr>
          <a:xfrm>
            <a:off x="3602152"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0" name="TextBox 10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11" name="Group 110"/>
          <p:cNvGrpSpPr/>
          <p:nvPr/>
        </p:nvGrpSpPr>
        <p:grpSpPr>
          <a:xfrm>
            <a:off x="3602152"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114" name="Right Arrow 113"/>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5" name="Right Arrow 114"/>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6" name="Right Arrow 115"/>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7" name="Freeform 116"/>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grpSp>
        <p:nvGrpSpPr>
          <p:cNvPr id="118" name="Group 117"/>
          <p:cNvGrpSpPr/>
          <p:nvPr/>
        </p:nvGrpSpPr>
        <p:grpSpPr>
          <a:xfrm>
            <a:off x="8222952"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12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122"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3"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124" name="Group 123"/>
          <p:cNvGrpSpPr/>
          <p:nvPr/>
        </p:nvGrpSpPr>
        <p:grpSpPr>
          <a:xfrm>
            <a:off x="2836021" y="426261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27" name="Straight Arrow Connector 126"/>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8729" y="364474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31" name="Straight Arrow Connector 130"/>
          <p:cNvCxnSpPr/>
          <p:nvPr/>
        </p:nvCxnSpPr>
        <p:spPr>
          <a:xfrm>
            <a:off x="3081223"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8278217" y="4457831"/>
            <a:ext cx="1773880"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rgbClr val="FFFFFF">
                    <a:alpha val="0"/>
                  </a:srgbClr>
                </a:solidFill>
              </a:ln>
              <a:solidFill>
                <a:srgbClr val="FFFFFF"/>
              </a:solidFill>
              <a:latin typeface="+mj-lt"/>
              <a:cs typeface="Arial"/>
            </a:endParaRPr>
          </a:p>
        </p:txBody>
      </p:sp>
      <p:sp>
        <p:nvSpPr>
          <p:cNvPr id="133" name="Round Same Side Corner Rectangle 73"/>
          <p:cNvSpPr/>
          <p:nvPr/>
        </p:nvSpPr>
        <p:spPr>
          <a:xfrm>
            <a:off x="0" y="6266739"/>
            <a:ext cx="12192000" cy="618271"/>
          </a:xfrm>
          <a:prstGeom prst="rect">
            <a:avLst/>
          </a:prstGeom>
          <a:noFill/>
          <a:ln w="10795" cap="flat" cmpd="sng" algn="ctr">
            <a:noFill/>
            <a:prstDash val="dash"/>
          </a:ln>
          <a:effectLst/>
        </p:spPr>
        <p:txBody>
          <a:bodyPr lIns="91440" tIns="91440" rIns="91440" bIns="91440" rtlCol="0" anchor="ctr" anchorCtr="0"/>
          <a:lstStyle/>
          <a:p>
            <a:pPr algn="ctr"/>
            <a:r>
              <a:rPr lang="en-US" sz="3100" kern="0" dirty="0">
                <a:ln>
                  <a:solidFill>
                    <a:srgbClr val="FFFFFF">
                      <a:alpha val="0"/>
                    </a:srgbClr>
                  </a:solidFill>
                </a:ln>
                <a:solidFill>
                  <a:schemeClr val="bg1">
                    <a:alpha val="99000"/>
                  </a:schemeClr>
                </a:solidFill>
                <a:latin typeface="+mj-lt"/>
                <a:cs typeface="Arial"/>
              </a:rPr>
              <a:t>How much do views </a:t>
            </a:r>
            <a:r>
              <a:rPr lang="en-US" sz="3100" kern="0" dirty="0" smtClean="0">
                <a:ln>
                  <a:solidFill>
                    <a:srgbClr val="FFFFFF">
                      <a:alpha val="0"/>
                    </a:srgbClr>
                  </a:solidFill>
                </a:ln>
                <a:solidFill>
                  <a:schemeClr val="bg1">
                    <a:alpha val="99000"/>
                  </a:schemeClr>
                </a:solidFill>
                <a:latin typeface="+mj-lt"/>
                <a:cs typeface="Arial"/>
              </a:rPr>
              <a:t>for </a:t>
            </a:r>
            <a:r>
              <a:rPr lang="en-US" sz="3100" kern="0" dirty="0">
                <a:ln>
                  <a:solidFill>
                    <a:srgbClr val="FFFFFF">
                      <a:alpha val="0"/>
                    </a:srgbClr>
                  </a:solidFill>
                </a:ln>
                <a:solidFill>
                  <a:schemeClr val="bg1">
                    <a:alpha val="99000"/>
                  </a:schemeClr>
                </a:solidFill>
                <a:latin typeface="+mj-lt"/>
                <a:cs typeface="Arial"/>
              </a:rPr>
              <a:t>certain products increase when our TV ads run?</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1694" y="4492944"/>
            <a:ext cx="1580579" cy="1556767"/>
          </a:xfrm>
          <a:prstGeom prst="rect">
            <a:avLst/>
          </a:prstGeom>
        </p:spPr>
      </p:pic>
      <p:sp>
        <p:nvSpPr>
          <p:cNvPr id="137" name="Right Arrow 136"/>
          <p:cNvSpPr/>
          <p:nvPr/>
        </p:nvSpPr>
        <p:spPr bwMode="auto">
          <a:xfrm rot="16200000">
            <a:off x="8666633"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38" name="Freeform 207"/>
          <p:cNvSpPr>
            <a:spLocks noEditPoints="1"/>
          </p:cNvSpPr>
          <p:nvPr/>
        </p:nvSpPr>
        <p:spPr bwMode="black">
          <a:xfrm>
            <a:off x="9083099" y="402300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New E-Commerce </a:t>
            </a:r>
            <a:r>
              <a:rPr lang="en-US" sz="2800" dirty="0"/>
              <a:t>Data Flow</a:t>
            </a:r>
          </a:p>
        </p:txBody>
      </p:sp>
      <p:pic>
        <p:nvPicPr>
          <p:cNvPr id="70" name="Picture 69"/>
          <p:cNvPicPr>
            <a:picLocks noChangeAspect="1"/>
          </p:cNvPicPr>
          <p:nvPr/>
        </p:nvPicPr>
        <p:blipFill>
          <a:blip r:embed="rId9"/>
          <a:stretch>
            <a:fillRect/>
          </a:stretch>
        </p:blipFill>
        <p:spPr>
          <a:xfrm>
            <a:off x="11171841" y="72570"/>
            <a:ext cx="933073" cy="686786"/>
          </a:xfrm>
          <a:prstGeom prst="rect">
            <a:avLst/>
          </a:prstGeom>
        </p:spPr>
      </p:pic>
      <p:cxnSp>
        <p:nvCxnSpPr>
          <p:cNvPr id="71" name="Straight Arrow Connector 70"/>
          <p:cNvCxnSpPr>
            <a:stCxn id="66" idx="3"/>
            <a:endCxn id="132" idx="1"/>
          </p:cNvCxnSpPr>
          <p:nvPr/>
        </p:nvCxnSpPr>
        <p:spPr>
          <a:xfrm>
            <a:off x="7038539" y="5130889"/>
            <a:ext cx="1239678" cy="16224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43456" y="4128661"/>
            <a:ext cx="1995083" cy="1999769"/>
            <a:chOff x="5027903" y="4128661"/>
            <a:chExt cx="1995083" cy="1999769"/>
          </a:xfrm>
        </p:grpSpPr>
        <p:sp>
          <p:nvSpPr>
            <p:cNvPr id="66" name="Round Same Side Corner Rectangle 73"/>
            <p:cNvSpPr/>
            <p:nvPr/>
          </p:nvSpPr>
          <p:spPr>
            <a:xfrm>
              <a:off x="5027903" y="4133347"/>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rgbClr val="FFFFFF">
                      <a:alpha val="0"/>
                    </a:srgbClr>
                  </a:solidFill>
                </a:ln>
                <a:solidFill>
                  <a:srgbClr val="FFFFFF"/>
                </a:solidFill>
                <a:latin typeface="+mj-lt"/>
                <a:cs typeface="Arial"/>
              </a:endParaRPr>
            </a:p>
          </p:txBody>
        </p:sp>
        <p:grpSp>
          <p:nvGrpSpPr>
            <p:cNvPr id="73" name="Group 72"/>
            <p:cNvGrpSpPr/>
            <p:nvPr/>
          </p:nvGrpSpPr>
          <p:grpSpPr>
            <a:xfrm>
              <a:off x="5586733" y="4729281"/>
              <a:ext cx="1023494" cy="1275980"/>
              <a:chOff x="1124776" y="4465656"/>
              <a:chExt cx="1016230" cy="1266924"/>
            </a:xfrm>
          </p:grpSpPr>
          <p:grpSp>
            <p:nvGrpSpPr>
              <p:cNvPr id="74" name="Group 73"/>
              <p:cNvGrpSpPr/>
              <p:nvPr/>
            </p:nvGrpSpPr>
            <p:grpSpPr>
              <a:xfrm>
                <a:off x="1124776" y="4976326"/>
                <a:ext cx="1016230" cy="756254"/>
                <a:chOff x="1124776" y="5006470"/>
                <a:chExt cx="1016230" cy="756254"/>
              </a:xfrm>
            </p:grpSpPr>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0"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3" name="Group 82"/>
              <p:cNvGrpSpPr/>
              <p:nvPr/>
            </p:nvGrpSpPr>
            <p:grpSpPr>
              <a:xfrm>
                <a:off x="1124776" y="4720991"/>
                <a:ext cx="1016230" cy="756254"/>
                <a:chOff x="1124776" y="5006470"/>
                <a:chExt cx="1016230" cy="756254"/>
              </a:xfrm>
            </p:grpSpPr>
            <p:sp>
              <p:nvSpPr>
                <p:cNvPr id="87"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4" name="Group 83"/>
              <p:cNvGrpSpPr/>
              <p:nvPr/>
            </p:nvGrpSpPr>
            <p:grpSpPr>
              <a:xfrm>
                <a:off x="1124776" y="4465656"/>
                <a:ext cx="1016230" cy="756254"/>
                <a:chOff x="1124776" y="5006470"/>
                <a:chExt cx="1016230" cy="756254"/>
              </a:xfrm>
            </p:grpSpPr>
            <p:sp>
              <p:nvSpPr>
                <p:cNvPr id="8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5036884" y="4128661"/>
              <a:ext cx="1986101" cy="475082"/>
            </a:xfrm>
            <a:prstGeom prst="rect">
              <a:avLst/>
            </a:prstGeom>
            <a:noFill/>
          </p:spPr>
          <p:txBody>
            <a:bodyPr wrap="square" lIns="0" tIns="36000" rIns="0" bIns="0" rtlCol="0" anchor="t">
              <a:noAutofit/>
            </a:bodyPr>
            <a:lstStyle/>
            <a:p>
              <a:pPr algn="ctr">
                <a:lnSpc>
                  <a:spcPct val="80000"/>
                </a:lnSpc>
                <a:buSzPct val="80000"/>
              </a:pPr>
              <a:r>
                <a:rPr lang="en-US" dirty="0" smtClean="0">
                  <a:solidFill>
                    <a:srgbClr val="FFFFFF">
                      <a:alpha val="99000"/>
                    </a:srgbClr>
                  </a:solidFill>
                  <a:latin typeface="+mj-lt"/>
                </a:rPr>
                <a:t>Raw Data</a:t>
              </a:r>
              <a:br>
                <a:rPr lang="en-US" dirty="0" smtClean="0">
                  <a:solidFill>
                    <a:srgbClr val="FFFFFF">
                      <a:alpha val="99000"/>
                    </a:srgbClr>
                  </a:solidFill>
                  <a:latin typeface="+mj-lt"/>
                </a:rPr>
              </a:br>
              <a:r>
                <a:rPr lang="en-US" dirty="0" smtClean="0">
                  <a:solidFill>
                    <a:srgbClr val="FFFFFF">
                      <a:alpha val="99000"/>
                    </a:srgbClr>
                  </a:solidFill>
                  <a:latin typeface="+mj-lt"/>
                </a:rPr>
                <a:t>“Store </a:t>
              </a:r>
              <a:r>
                <a:rPr lang="en-US" dirty="0">
                  <a:solidFill>
                    <a:srgbClr val="FFFFFF">
                      <a:alpha val="99000"/>
                    </a:srgbClr>
                  </a:solidFill>
                  <a:latin typeface="+mj-lt"/>
                </a:rPr>
                <a:t>it All</a:t>
              </a:r>
              <a:r>
                <a:rPr lang="en-US" dirty="0" smtClean="0">
                  <a:solidFill>
                    <a:srgbClr val="FFFFFF">
                      <a:alpha val="99000"/>
                    </a:srgbClr>
                  </a:solidFill>
                  <a:latin typeface="+mj-lt"/>
                </a:rPr>
                <a:t>” </a:t>
              </a:r>
              <a:r>
                <a:rPr lang="en-US" dirty="0">
                  <a:solidFill>
                    <a:srgbClr val="FFFFFF">
                      <a:alpha val="99000"/>
                    </a:srgbClr>
                  </a:solidFill>
                  <a:latin typeface="+mj-lt"/>
                </a:rPr>
                <a:t>Cluster</a:t>
              </a:r>
            </a:p>
          </p:txBody>
        </p:sp>
      </p:grpSp>
    </p:spTree>
    <p:extLst>
      <p:ext uri="{BB962C8B-B14F-4D97-AF65-F5344CB8AC3E}">
        <p14:creationId xmlns:p14="http://schemas.microsoft.com/office/powerpoint/2010/main" val="30239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wipe(down)">
                                      <p:cBhvr>
                                        <p:cTn id="41" dur="500"/>
                                        <p:tgtEl>
                                          <p:spTgt spid="1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7" grpId="0" animBg="1"/>
      <p:bldP spid="13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628917258"/>
              </p:ext>
            </p:extLst>
          </p:nvPr>
        </p:nvGraphicFramePr>
        <p:xfrm>
          <a:off x="908708" y="1640412"/>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8480468" y="6673382"/>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790296"/>
            <a:ext cx="933073" cy="686786"/>
          </a:xfrm>
          <a:prstGeom prst="rect">
            <a:avLst/>
          </a:prstGeom>
        </p:spPr>
      </p:pic>
      <p:pic>
        <p:nvPicPr>
          <p:cNvPr id="14" name="Picture 13"/>
          <p:cNvPicPr>
            <a:picLocks noChangeAspect="1"/>
          </p:cNvPicPr>
          <p:nvPr/>
        </p:nvPicPr>
        <p:blipFill>
          <a:blip r:embed="rId4"/>
          <a:stretch>
            <a:fillRect/>
          </a:stretch>
        </p:blipFill>
        <p:spPr>
          <a:xfrm>
            <a:off x="4288539" y="705662"/>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RDBMS vs. Hadoop</a:t>
            </a:r>
          </a:p>
        </p:txBody>
      </p:sp>
    </p:spTree>
    <p:extLst>
      <p:ext uri="{BB962C8B-B14F-4D97-AF65-F5344CB8AC3E}">
        <p14:creationId xmlns:p14="http://schemas.microsoft.com/office/powerpoint/2010/main" val="410849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Programming </a:t>
            </a:r>
            <a:r>
              <a:rPr lang="en-US" sz="2800" dirty="0" err="1" smtClean="0"/>
              <a:t>HDInsight</a:t>
            </a:r>
            <a:r>
              <a:rPr lang="en-US" sz="2800" dirty="0" smtClean="0"/>
              <a:t> – </a:t>
            </a:r>
            <a:r>
              <a:rPr lang="en-US" sz="2800" spc="-71" dirty="0" smtClean="0">
                <a:gradFill>
                  <a:gsLst>
                    <a:gs pos="2917">
                      <a:srgbClr val="FFFFFF"/>
                    </a:gs>
                    <a:gs pos="30000">
                      <a:srgbClr val="FFFFFF"/>
                    </a:gs>
                  </a:gsLst>
                  <a:lin ang="5400000" scaled="0"/>
                </a:gradFill>
              </a:rPr>
              <a:t>Existing ecosystem</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4995512" y="0"/>
            <a:ext cx="2297228" cy="6858000"/>
          </a:xfrm>
          <a:prstGeom prst="rect">
            <a:avLst/>
          </a:prstGeom>
        </p:spPr>
        <p:txBody>
          <a:bodyPr wrap="none" anchor="ctr">
            <a:noAutofit/>
          </a:bodyPr>
          <a:lstStyle/>
          <a:p>
            <a:pPr algn="ctr"/>
            <a:r>
              <a:rPr lang="en-US" sz="4400" dirty="0" smtClean="0">
                <a:solidFill>
                  <a:schemeClr val="bg1"/>
                </a:solidFill>
                <a:latin typeface="+mj-lt"/>
              </a:rPr>
              <a:t>Hive</a:t>
            </a:r>
          </a:p>
          <a:p>
            <a:pPr algn="ctr"/>
            <a:r>
              <a:rPr lang="en-US" sz="4400" dirty="0" smtClean="0">
                <a:solidFill>
                  <a:schemeClr val="bg1"/>
                </a:solidFill>
                <a:latin typeface="+mj-lt"/>
              </a:rPr>
              <a:t>Pig</a:t>
            </a:r>
          </a:p>
          <a:p>
            <a:pPr algn="ctr"/>
            <a:r>
              <a:rPr lang="en-US" sz="4400" dirty="0" smtClean="0">
                <a:solidFill>
                  <a:schemeClr val="bg1"/>
                </a:solidFill>
                <a:latin typeface="+mj-lt"/>
              </a:rPr>
              <a:t>Mahout</a:t>
            </a:r>
          </a:p>
          <a:p>
            <a:pPr algn="ctr"/>
            <a:r>
              <a:rPr lang="en-US" sz="4400" dirty="0" smtClean="0">
                <a:solidFill>
                  <a:schemeClr val="bg1"/>
                </a:solidFill>
                <a:latin typeface="+mj-lt"/>
              </a:rPr>
              <a:t>Cascading</a:t>
            </a:r>
          </a:p>
          <a:p>
            <a:pPr algn="ctr"/>
            <a:r>
              <a:rPr lang="en-US" sz="4400" dirty="0" smtClean="0">
                <a:solidFill>
                  <a:schemeClr val="bg1"/>
                </a:solidFill>
                <a:latin typeface="+mj-lt"/>
              </a:rPr>
              <a:t>Scalding</a:t>
            </a:r>
          </a:p>
          <a:p>
            <a:pPr algn="ctr"/>
            <a:r>
              <a:rPr lang="en-US" sz="4400" dirty="0" err="1" smtClean="0">
                <a:solidFill>
                  <a:schemeClr val="bg1"/>
                </a:solidFill>
                <a:latin typeface="+mj-lt"/>
              </a:rPr>
              <a:t>Scoobi</a:t>
            </a:r>
            <a:endParaRPr lang="en-US" sz="4400" dirty="0" smtClean="0">
              <a:solidFill>
                <a:schemeClr val="bg1"/>
              </a:solidFill>
              <a:latin typeface="+mj-lt"/>
            </a:endParaRPr>
          </a:p>
          <a:p>
            <a:pPr algn="ctr"/>
            <a:r>
              <a:rPr lang="en-US" sz="4400" dirty="0" smtClean="0">
                <a:solidFill>
                  <a:schemeClr val="bg1"/>
                </a:solidFill>
                <a:latin typeface="+mj-lt"/>
              </a:rPr>
              <a:t>Pegasus</a:t>
            </a:r>
          </a:p>
          <a:p>
            <a:pPr algn="ctr"/>
            <a:r>
              <a:rPr lang="en-US" sz="4400" dirty="0" smtClean="0">
                <a:solidFill>
                  <a:schemeClr val="bg1"/>
                </a:solidFill>
                <a:latin typeface="+mj-lt"/>
              </a:rPr>
              <a:t>…</a:t>
            </a:r>
            <a:endParaRPr lang="en-US" sz="4400" dirty="0">
              <a:solidFill>
                <a:schemeClr val="bg1"/>
              </a:solidFill>
              <a:latin typeface="+mj-lt"/>
            </a:endParaRPr>
          </a:p>
        </p:txBody>
      </p:sp>
    </p:spTree>
    <p:extLst>
      <p:ext uri="{BB962C8B-B14F-4D97-AF65-F5344CB8AC3E}">
        <p14:creationId xmlns:p14="http://schemas.microsoft.com/office/powerpoint/2010/main" val="269665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a:gradFill>
                  <a:gsLst>
                    <a:gs pos="2917">
                      <a:srgbClr val="FFFFFF"/>
                    </a:gs>
                    <a:gs pos="30000">
                      <a:srgbClr val="FFFFFF"/>
                    </a:gs>
                  </a:gsLst>
                  <a:lin ang="5400000" scaled="0"/>
                </a:gradFill>
              </a:rPr>
              <a:t>Microsoft .</a:t>
            </a:r>
            <a:r>
              <a:rPr lang="en-US" sz="2800" spc="-71" dirty="0" smtClean="0">
                <a:gradFill>
                  <a:gsLst>
                    <a:gs pos="2917">
                      <a:srgbClr val="FFFFFF"/>
                    </a:gs>
                    <a:gs pos="30000">
                      <a:srgbClr val="FFFFFF"/>
                    </a:gs>
                  </a:gsLst>
                  <a:lin ang="5400000" scaled="0"/>
                </a:gradFill>
              </a:rPr>
              <a:t>NET</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a:solidFill>
                  <a:schemeClr val="bg1"/>
                </a:solidFill>
                <a:latin typeface="+mj-lt"/>
              </a:rPr>
              <a:t>C#</a:t>
            </a:r>
          </a:p>
          <a:p>
            <a:pPr algn="ctr">
              <a:spcBef>
                <a:spcPts val="1200"/>
              </a:spcBef>
            </a:pPr>
            <a:r>
              <a:rPr lang="en-US" sz="4800" dirty="0">
                <a:solidFill>
                  <a:schemeClr val="bg1"/>
                </a:solidFill>
                <a:latin typeface="+mj-lt"/>
              </a:rPr>
              <a:t>F#</a:t>
            </a:r>
          </a:p>
          <a:p>
            <a:pPr algn="ctr">
              <a:spcBef>
                <a:spcPts val="1200"/>
              </a:spcBef>
            </a:pPr>
            <a:r>
              <a:rPr lang="en-US" sz="4800" dirty="0">
                <a:solidFill>
                  <a:schemeClr val="bg1"/>
                </a:solidFill>
                <a:latin typeface="+mj-lt"/>
              </a:rPr>
              <a:t>Map/Reduce</a:t>
            </a:r>
          </a:p>
          <a:p>
            <a:pPr algn="ctr">
              <a:spcBef>
                <a:spcPts val="1200"/>
              </a:spcBef>
            </a:pPr>
            <a:r>
              <a:rPr lang="en-US" sz="4800" dirty="0">
                <a:solidFill>
                  <a:schemeClr val="bg1"/>
                </a:solidFill>
                <a:latin typeface="+mj-lt"/>
              </a:rPr>
              <a:t>Microsoft .NET management clients</a:t>
            </a:r>
          </a:p>
        </p:txBody>
      </p:sp>
    </p:spTree>
    <p:extLst>
      <p:ext uri="{BB962C8B-B14F-4D97-AF65-F5344CB8AC3E}">
        <p14:creationId xmlns:p14="http://schemas.microsoft.com/office/powerpoint/2010/main" val="311691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err="1">
                <a:gradFill>
                  <a:gsLst>
                    <a:gs pos="2917">
                      <a:srgbClr val="FFFFFF"/>
                    </a:gs>
                    <a:gs pos="30000">
                      <a:srgbClr val="FFFFFF"/>
                    </a:gs>
                  </a:gsLst>
                  <a:lin ang="5400000" scaled="0"/>
                </a:gradFill>
              </a:rPr>
              <a:t>DevOps</a:t>
            </a:r>
            <a:r>
              <a:rPr lang="en-US" sz="2800" spc="-71" dirty="0">
                <a:gradFill>
                  <a:gsLst>
                    <a:gs pos="2917">
                      <a:srgbClr val="FFFFFF"/>
                    </a:gs>
                    <a:gs pos="30000">
                      <a:srgbClr val="FFFFFF"/>
                    </a:gs>
                  </a:gsLst>
                  <a:lin ang="5400000" scaled="0"/>
                </a:gradFill>
              </a:rPr>
              <a:t> / IT </a:t>
            </a:r>
            <a:r>
              <a:rPr lang="en-US" sz="2800" spc="-71" dirty="0" smtClean="0">
                <a:gradFill>
                  <a:gsLst>
                    <a:gs pos="2917">
                      <a:srgbClr val="FFFFFF"/>
                    </a:gs>
                    <a:gs pos="30000">
                      <a:srgbClr val="FFFFFF"/>
                    </a:gs>
                  </a:gsLst>
                  <a:lin ang="5400000" scaled="0"/>
                </a:gradFill>
              </a:rPr>
              <a:t>Pros</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smtClean="0">
                <a:solidFill>
                  <a:schemeClr val="bg1"/>
                </a:solidFill>
                <a:latin typeface="+mj-lt"/>
              </a:rPr>
              <a:t>PowerShell</a:t>
            </a:r>
          </a:p>
          <a:p>
            <a:pPr algn="ctr">
              <a:spcBef>
                <a:spcPts val="1200"/>
              </a:spcBef>
            </a:pPr>
            <a:r>
              <a:rPr lang="en-US" sz="4800" dirty="0" smtClean="0">
                <a:solidFill>
                  <a:schemeClr val="bg1"/>
                </a:solidFill>
                <a:latin typeface="+mj-lt"/>
              </a:rPr>
              <a:t>Cross-Platform </a:t>
            </a:r>
            <a:r>
              <a:rPr lang="en-US" sz="4800" dirty="0">
                <a:solidFill>
                  <a:schemeClr val="bg1"/>
                </a:solidFill>
                <a:latin typeface="+mj-lt"/>
              </a:rPr>
              <a:t>CLI </a:t>
            </a:r>
            <a:r>
              <a:rPr lang="en-US" sz="4800" dirty="0" smtClean="0">
                <a:solidFill>
                  <a:schemeClr val="bg1"/>
                </a:solidFill>
                <a:latin typeface="+mj-lt"/>
              </a:rPr>
              <a:t>tools (xplat-cli)</a:t>
            </a:r>
            <a:endParaRPr lang="en-US" sz="4800" dirty="0">
              <a:solidFill>
                <a:schemeClr val="bg1"/>
              </a:solidFill>
              <a:latin typeface="+mj-lt"/>
            </a:endParaRPr>
          </a:p>
        </p:txBody>
      </p:sp>
    </p:spTree>
    <p:extLst>
      <p:ext uri="{BB962C8B-B14F-4D97-AF65-F5344CB8AC3E}">
        <p14:creationId xmlns:p14="http://schemas.microsoft.com/office/powerpoint/2010/main" val="102710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147524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8607" y="0"/>
            <a:ext cx="11655840" cy="899665"/>
          </a:xfrm>
        </p:spPr>
        <p:txBody>
          <a:bodyPr/>
          <a:lstStyle/>
          <a:p>
            <a:r>
              <a:rPr lang="en-US" sz="4400" dirty="0" smtClean="0">
                <a:solidFill>
                  <a:schemeClr val="accent2"/>
                </a:solidFill>
              </a:rPr>
              <a:t>SQL Database Service</a:t>
            </a:r>
            <a:endParaRPr lang="en-US" sz="4400" dirty="0">
              <a:solidFill>
                <a:schemeClr val="accent2"/>
              </a:solidFill>
            </a:endParaRP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Predictable performance levels</a:t>
            </a:r>
          </a:p>
          <a:p>
            <a:pPr>
              <a:lnSpc>
                <a:spcPct val="90000"/>
              </a:lnSpc>
              <a:spcAft>
                <a:spcPts val="1200"/>
              </a:spcAft>
            </a:pPr>
            <a:r>
              <a:rPr lang="en-US" dirty="0">
                <a:gradFill>
                  <a:gsLst>
                    <a:gs pos="2917">
                      <a:schemeClr val="tx1"/>
                    </a:gs>
                    <a:gs pos="30000">
                      <a:schemeClr val="tx1"/>
                    </a:gs>
                  </a:gsLst>
                  <a:lin ang="5400000" scaled="0"/>
                </a:gradFill>
                <a:latin typeface="+mj-lt"/>
              </a:rPr>
              <a:t>Programmatic scale-out</a:t>
            </a:r>
          </a:p>
          <a:p>
            <a:pPr>
              <a:lnSpc>
                <a:spcPct val="90000"/>
              </a:lnSpc>
              <a:spcAft>
                <a:spcPts val="1200"/>
              </a:spcAft>
            </a:pPr>
            <a:r>
              <a:rPr lang="en-US" dirty="0" smtClean="0">
                <a:gradFill>
                  <a:gsLst>
                    <a:gs pos="2917">
                      <a:schemeClr val="tx1"/>
                    </a:gs>
                    <a:gs pos="30000">
                      <a:schemeClr val="tx1"/>
                    </a:gs>
                  </a:gsLst>
                  <a:lin ang="5400000" scaled="0"/>
                </a:gra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Self-service restore</a:t>
            </a:r>
          </a:p>
          <a:p>
            <a:pPr>
              <a:lnSpc>
                <a:spcPct val="90000"/>
              </a:lnSpc>
              <a:spcAft>
                <a:spcPts val="1200"/>
              </a:spcAft>
            </a:pPr>
            <a:r>
              <a:rPr lang="en-US" dirty="0" smtClean="0">
                <a:gradFill>
                  <a:gsLst>
                    <a:gs pos="2917">
                      <a:schemeClr val="tx1"/>
                    </a:gs>
                    <a:gs pos="30000">
                      <a:schemeClr val="tx1"/>
                    </a:gs>
                  </a:gsLst>
                  <a:lin ang="5400000" scaled="0"/>
                </a:gradFill>
                <a:latin typeface="+mj-lt"/>
              </a:rPr>
              <a:t>Disaster recovery</a:t>
            </a:r>
          </a:p>
          <a:p>
            <a:pPr>
              <a:lnSpc>
                <a:spcPct val="90000"/>
              </a:lnSpc>
              <a:spcAft>
                <a:spcPts val="1200"/>
              </a:spcAft>
            </a:pPr>
            <a:r>
              <a:rPr lang="en-US" dirty="0" smtClean="0">
                <a:gradFill>
                  <a:gsLst>
                    <a:gs pos="2917">
                      <a:schemeClr val="tx1"/>
                    </a:gs>
                    <a:gs pos="30000">
                      <a:schemeClr val="tx1"/>
                    </a:gs>
                  </a:gsLst>
                  <a:lin ang="5400000" scaled="0"/>
                </a:gra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Familiar tools</a:t>
            </a:r>
          </a:p>
          <a:p>
            <a:pPr>
              <a:lnSpc>
                <a:spcPct val="90000"/>
              </a:lnSpc>
              <a:spcAft>
                <a:spcPts val="1200"/>
              </a:spcAft>
            </a:pPr>
            <a:r>
              <a:rPr lang="en-US" dirty="0" smtClean="0">
                <a:gradFill>
                  <a:gsLst>
                    <a:gs pos="2917">
                      <a:schemeClr val="tx1"/>
                    </a:gs>
                    <a:gs pos="30000">
                      <a:schemeClr val="tx1"/>
                    </a:gs>
                  </a:gsLst>
                  <a:lin ang="5400000" scaled="0"/>
                </a:gradFill>
                <a:latin typeface="+mj-lt"/>
              </a:rPr>
              <a:t>Programmatic</a:t>
            </a:r>
          </a:p>
          <a:p>
            <a:pPr>
              <a:lnSpc>
                <a:spcPct val="90000"/>
              </a:lnSpc>
              <a:spcAft>
                <a:spcPts val="1200"/>
              </a:spcAft>
            </a:pPr>
            <a:r>
              <a:rPr lang="en-US" dirty="0" smtClean="0">
                <a:gradFill>
                  <a:gsLst>
                    <a:gs pos="2917">
                      <a:schemeClr val="tx1"/>
                    </a:gs>
                    <a:gs pos="30000">
                      <a:schemeClr val="tx1"/>
                    </a:gs>
                  </a:gsLst>
                  <a:lin ang="5400000" scaled="0"/>
                </a:gra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latin typeface="+mj-lt"/>
                <a:ea typeface="Calibri" panose="020F0502020204030204" pitchFamily="34" charset="0"/>
                <a:cs typeface="Calibri" panose="020F0502020204030204" pitchFamily="34" charset="0"/>
              </a:rPr>
              <a:t>A relational </a:t>
            </a:r>
            <a:r>
              <a:rPr lang="en-US" sz="2000" b="1" dirty="0" smtClean="0">
                <a:latin typeface="+mj-lt"/>
                <a:ea typeface="Calibri" panose="020F0502020204030204" pitchFamily="34" charset="0"/>
                <a:cs typeface="Calibri" panose="020F0502020204030204" pitchFamily="34" charset="0"/>
              </a:rPr>
              <a:t>database-as-a-service</a:t>
            </a:r>
            <a:r>
              <a:rPr lang="en-US" sz="2000" dirty="0" smtClean="0">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latin typeface="+mj-lt"/>
                <a:ea typeface="Calibri" panose="020F0502020204030204" pitchFamily="34" charset="0"/>
                <a:cs typeface="Calibri" panose="020F0502020204030204" pitchFamily="34" charset="0"/>
              </a:rPr>
              <a:t>For cloud-designed apps when </a:t>
            </a:r>
            <a:r>
              <a:rPr lang="en-US" sz="2000" b="1" dirty="0" smtClean="0">
                <a:latin typeface="+mj-lt"/>
                <a:ea typeface="Calibri" panose="020F0502020204030204" pitchFamily="34" charset="0"/>
                <a:cs typeface="Calibri" panose="020F0502020204030204" pitchFamily="34" charset="0"/>
              </a:rPr>
              <a:t>near-zero administration </a:t>
            </a:r>
            <a:r>
              <a:rPr lang="en-US" sz="2000" dirty="0" smtClean="0">
                <a:latin typeface="+mj-lt"/>
                <a:ea typeface="Calibri" panose="020F0502020204030204" pitchFamily="34" charset="0"/>
                <a:cs typeface="Calibri" panose="020F0502020204030204" pitchFamily="34" charset="0"/>
              </a:rPr>
              <a:t>and </a:t>
            </a:r>
            <a:r>
              <a:rPr lang="en-US" sz="2000" b="1" dirty="0" smtClean="0">
                <a:latin typeface="+mj-lt"/>
                <a:ea typeface="Calibri" panose="020F0502020204030204" pitchFamily="34" charset="0"/>
                <a:cs typeface="Calibri" panose="020F0502020204030204" pitchFamily="34" charset="0"/>
              </a:rPr>
              <a:t>enterprise-grade </a:t>
            </a:r>
            <a:r>
              <a:rPr lang="en-US" sz="2000" dirty="0" smtClean="0">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latin typeface="+mj-lt"/>
              </a:rPr>
              <a:t>Perfect for cloud </a:t>
            </a:r>
            <a:r>
              <a:rPr lang="en-US" sz="2000" b="1" dirty="0" smtClean="0">
                <a:latin typeface="+mj-lt"/>
              </a:rPr>
              <a:t>architects and developers </a:t>
            </a:r>
            <a:r>
              <a:rPr lang="en-US" sz="2000" dirty="0" smtClean="0">
                <a:latin typeface="+mj-lt"/>
              </a:rPr>
              <a:t>looking for programmatic DBA-like functionality.</a:t>
            </a:r>
            <a:endParaRPr lang="en-US" sz="2000" dirty="0">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685303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1200"/>
              </a:spcBef>
              <a:buNone/>
            </a:pPr>
            <a:r>
              <a:rPr lang="en-US" sz="4400" spc="-51" dirty="0" smtClean="0">
                <a:solidFill>
                  <a:schemeClr val="bg2"/>
                </a:solidFill>
                <a:latin typeface="+mj-lt"/>
              </a:rPr>
              <a:t>Fully Managed</a:t>
            </a:r>
          </a:p>
          <a:p>
            <a:pPr marL="252000" lvl="1" indent="0" defTabSz="914325">
              <a:spcBef>
                <a:spcPts val="12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more</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2127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1986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341717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91700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3500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6679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4173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44746" y="176117"/>
            <a:ext cx="10514108" cy="730404"/>
          </a:xfr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5406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12087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0517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Scale out with </a:t>
            </a:r>
            <a:r>
              <a:rPr lang="en-US" sz="4400" spc="-51" dirty="0" err="1" smtClean="0">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r>
              <a:rPr lang="en-US" sz="4400" spc="-51" dirty="0" smtClean="0">
                <a:solidFill>
                  <a:schemeClr val="bg2"/>
                </a:solidFill>
                <a:latin typeface="+mj-lt"/>
              </a:rPr>
              <a:t>%</a:t>
            </a:r>
            <a:endParaRPr lang="en-US" sz="4400" spc="-51" dirty="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29702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5376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3383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2873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8283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34993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656" cy="1325563"/>
          </a:xfr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411832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39789" y="1609796"/>
            <a:ext cx="5157787" cy="561211"/>
          </a:xfr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2"/>
          </p:nvPr>
        </p:nvSpPr>
        <p:spPr>
          <a:xfrm>
            <a:off x="839789" y="2171007"/>
            <a:ext cx="5157787" cy="3331714"/>
          </a:xfr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3"/>
          </p:nvPr>
        </p:nvSpPr>
        <p:spPr>
          <a:xfrm>
            <a:off x="6172200" y="1609796"/>
            <a:ext cx="5183188" cy="561211"/>
          </a:xfr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
          </p:nvPr>
        </p:nvSpPr>
        <p:spPr>
          <a:xfrm>
            <a:off x="6172200" y="2171007"/>
            <a:ext cx="5183188" cy="3331714"/>
          </a:xfrm>
        </p:spPr>
        <p:txBody>
          <a:bodyPr>
            <a:normAutofit fontScale="6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742172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563600985"/>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210096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269239" y="1189176"/>
            <a:ext cx="11653523" cy="5211623"/>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6256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2"/>
            <a:ext cx="10515600" cy="1325563"/>
          </a:xfr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929641" y="1583735"/>
            <a:ext cx="10515600" cy="4442752"/>
          </a:xfr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667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1"/>
          </p:nvPr>
        </p:nvSpPr>
        <p:spPr>
          <a:xfrm>
            <a:off x="929898" y="1189178"/>
            <a:ext cx="10423901" cy="4987786"/>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7162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15154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56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5354256" cy="4351338"/>
          </a:xfrm>
        </p:spPr>
        <p:txBody>
          <a:bodyPr>
            <a:normAutofit fontScale="62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0616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1"/>
          </p:nvPr>
        </p:nvSpPr>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a16="http://schemas.microsoft.com/office/drawing/2014/main" xmlns="" val="605670846"/>
                    </a:ext>
                  </a:extLst>
                </a:gridCol>
                <a:gridCol w="436880">
                  <a:extLst>
                    <a:ext uri="{9D8B030D-6E8A-4147-A177-3AD203B41FA5}">
                      <a16:colId xmlns:a16="http://schemas.microsoft.com/office/drawing/2014/main" xmlns="" val="2474575872"/>
                    </a:ext>
                  </a:extLst>
                </a:gridCol>
                <a:gridCol w="708343">
                  <a:extLst>
                    <a:ext uri="{9D8B030D-6E8A-4147-A177-3AD203B41FA5}">
                      <a16:colId xmlns:a16="http://schemas.microsoft.com/office/drawing/2014/main" xmlns="" val="3015633701"/>
                    </a:ext>
                  </a:extLst>
                </a:gridCol>
                <a:gridCol w="830580">
                  <a:extLst>
                    <a:ext uri="{9D8B030D-6E8A-4147-A177-3AD203B41FA5}">
                      <a16:colId xmlns:a16="http://schemas.microsoft.com/office/drawing/2014/main" xmlns=""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a16="http://schemas.microsoft.com/office/drawing/2014/main" xmlns=""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a16="http://schemas.microsoft.com/office/drawing/2014/main" xmlns=""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a16="http://schemas.microsoft.com/office/drawing/2014/main" xmlns=""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xmlns="" val="1066098924"/>
                    </a:ext>
                  </a:extLst>
                </a:gridCol>
                <a:gridCol w="890905">
                  <a:extLst>
                    <a:ext uri="{9D8B030D-6E8A-4147-A177-3AD203B41FA5}">
                      <a16:colId xmlns:a16="http://schemas.microsoft.com/office/drawing/2014/main" xmlns=""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a16="http://schemas.microsoft.com/office/drawing/2014/main" xmlns=""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a16="http://schemas.microsoft.com/office/drawing/2014/main" xmlns=""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xmlns="" val="2293575361"/>
                    </a:ext>
                  </a:extLst>
                </a:gridCol>
                <a:gridCol w="436880">
                  <a:extLst>
                    <a:ext uri="{9D8B030D-6E8A-4147-A177-3AD203B41FA5}">
                      <a16:colId xmlns:a16="http://schemas.microsoft.com/office/drawing/2014/main" xmlns="" val="3239324611"/>
                    </a:ext>
                  </a:extLst>
                </a:gridCol>
                <a:gridCol w="373380">
                  <a:extLst>
                    <a:ext uri="{9D8B030D-6E8A-4147-A177-3AD203B41FA5}">
                      <a16:colId xmlns:a16="http://schemas.microsoft.com/office/drawing/2014/main" xmlns="" val="2407542853"/>
                    </a:ext>
                  </a:extLst>
                </a:gridCol>
                <a:gridCol w="384493">
                  <a:extLst>
                    <a:ext uri="{9D8B030D-6E8A-4147-A177-3AD203B41FA5}">
                      <a16:colId xmlns:a16="http://schemas.microsoft.com/office/drawing/2014/main" xmlns="" val="1620385894"/>
                    </a:ext>
                  </a:extLst>
                </a:gridCol>
                <a:gridCol w="614274">
                  <a:extLst>
                    <a:ext uri="{9D8B030D-6E8A-4147-A177-3AD203B41FA5}">
                      <a16:colId xmlns:a16="http://schemas.microsoft.com/office/drawing/2014/main" xmlns=""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a16="http://schemas.microsoft.com/office/drawing/2014/main" xmlns=""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a16="http://schemas.microsoft.com/office/drawing/2014/main" xmlns=""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a16="http://schemas.microsoft.com/office/drawing/2014/main" xmlns=""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4476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3943827" y="1690688"/>
            <a:ext cx="4625369" cy="4351338"/>
          </a:xfrm>
        </p:spPr>
        <p:txBody>
          <a:bodyPr>
            <a:normAutofit fontScale="92500" lnSpcReduction="10000"/>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115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38630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468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474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p:nvPr>
        </p:nvSpPr>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531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p:nvPr>
        </p:nvSpPr>
        <p:spPr>
          <a:xfrm>
            <a:off x="838200" y="365125"/>
            <a:ext cx="10515600" cy="1325563"/>
          </a:xfr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681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5255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681932"/>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142040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433737"/>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104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5986" y="71079"/>
            <a:ext cx="10515600" cy="1325563"/>
          </a:xfr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73679" y="1277027"/>
            <a:ext cx="10515600" cy="4351338"/>
          </a:xfr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351067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1" y="1446803"/>
            <a:ext cx="8165472" cy="4351338"/>
          </a:xfrm>
        </p:spPr>
        <p:txBody>
          <a:bodyPr>
            <a:normAutofit fontScale="4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90435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3"/>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388917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235942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248" y="1020933"/>
            <a:ext cx="10515600" cy="4654313"/>
          </a:xfr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425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1"/>
          </p:nvPr>
        </p:nvSpPr>
        <p:spPr>
          <a:xfrm>
            <a:off x="519248" y="1223173"/>
            <a:ext cx="10515600" cy="4654313"/>
          </a:xfrm>
        </p:spPr>
        <p:txBody>
          <a:bodyPr>
            <a:normAutofit lnSpcReduction="10000"/>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19774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519248" y="228601"/>
            <a:ext cx="11505485" cy="609398"/>
          </a:xfr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251615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10"/>
          </p:nvPr>
        </p:nvSpPr>
        <p:spPr>
          <a:xfrm>
            <a:off x="519248" y="1196340"/>
            <a:ext cx="11151917" cy="1495794"/>
          </a:xfr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1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39157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018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8368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36443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777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55000" lnSpcReduction="2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933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299736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897293"/>
          </a:xfrm>
        </p:spPr>
        <p:txBody>
          <a:bodyPr>
            <a:normAutofit fontScale="92500" lnSpcReduction="20000"/>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69003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4"/>
            <a:ext cx="11353801" cy="4897293"/>
          </a:xfr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711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2272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09335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086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3123679143"/>
      </p:ext>
    </p:extLst>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19609696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3882737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5055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581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7134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3"/>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239947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259847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944198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22838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7471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598"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392121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503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6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622"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1646937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indent="0" defTabSz="914325">
              <a:spcBef>
                <a:spcPts val="12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252000" lvl="1" indent="0" defTabSz="914325">
              <a:spcBef>
                <a:spcPts val="12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07247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181</a:t>
            </a:fld>
            <a:endParaRPr lang="en-US" dirty="0"/>
          </a:p>
        </p:txBody>
      </p:sp>
    </p:spTree>
    <p:extLst>
      <p:ext uri="{BB962C8B-B14F-4D97-AF65-F5344CB8AC3E}">
        <p14:creationId xmlns:p14="http://schemas.microsoft.com/office/powerpoint/2010/main" val="3066929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182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20962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51080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415612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52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564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33889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11697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178518" y="0"/>
            <a:ext cx="7834964" cy="268105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sv-SE" sz="4400" spc="-51" dirty="0" smtClean="0">
                <a:solidFill>
                  <a:schemeClr val="bg2"/>
                </a:solidFill>
                <a:latin typeface="+mj-lt"/>
              </a:rPr>
              <a:t>In </a:t>
            </a:r>
            <a:r>
              <a:rPr lang="sv-SE" sz="4400" spc="-51" dirty="0">
                <a:solidFill>
                  <a:schemeClr val="bg2"/>
                </a:solidFill>
                <a:latin typeface="+mj-lt"/>
              </a:rPr>
              <a:t>the </a:t>
            </a:r>
            <a:r>
              <a:rPr lang="sv-SE" sz="4400" spc="-51" dirty="0" smtClean="0">
                <a:solidFill>
                  <a:schemeClr val="bg2"/>
                </a:solidFill>
                <a:latin typeface="+mj-lt"/>
              </a:rPr>
              <a:t>Preview </a:t>
            </a:r>
            <a:r>
              <a:rPr lang="sv-SE" sz="4400" spc="-51" dirty="0">
                <a:solidFill>
                  <a:schemeClr val="bg2"/>
                </a:solidFill>
                <a:latin typeface="+mj-lt"/>
              </a:rPr>
              <a:t>Management </a:t>
            </a:r>
            <a:r>
              <a:rPr lang="sv-SE" sz="4400" spc="-51" dirty="0" smtClean="0">
                <a:solidFill>
                  <a:schemeClr val="bg2"/>
                </a:solidFill>
                <a:latin typeface="+mj-lt"/>
              </a:rPr>
              <a:t>Portal</a:t>
            </a:r>
            <a:r>
              <a:rPr lang="en-US" sz="4400" spc="-51" dirty="0" smtClean="0">
                <a:solidFill>
                  <a:schemeClr val="bg2"/>
                </a:solidFill>
                <a:latin typeface="+mj-lt"/>
              </a:rPr>
              <a:t/>
            </a:r>
            <a:br>
              <a:rPr lang="en-US" sz="4400" spc="-51" dirty="0" smtClean="0">
                <a:solidFill>
                  <a:schemeClr val="bg2"/>
                </a:solidFill>
                <a:latin typeface="+mj-lt"/>
              </a:rPr>
            </a:br>
            <a:r>
              <a:rPr lang="en-US" sz="4400" spc="-51" dirty="0" smtClean="0">
                <a:solidFill>
                  <a:schemeClr val="bg2"/>
                </a:solidFill>
                <a:latin typeface="+mj-lt"/>
              </a:rPr>
              <a:t>create </a:t>
            </a:r>
            <a:r>
              <a:rPr lang="en-US" sz="4400" spc="-51" dirty="0">
                <a:solidFill>
                  <a:schemeClr val="bg2"/>
                </a:solidFill>
                <a:latin typeface="+mj-lt"/>
              </a:rPr>
              <a:t>a SQL Database </a:t>
            </a:r>
            <a:r>
              <a:rPr lang="en-US" sz="4400" spc="-51" dirty="0" smtClean="0">
                <a:solidFill>
                  <a:schemeClr val="bg2"/>
                </a:solidFill>
                <a:latin typeface="+mj-lt"/>
              </a:rPr>
              <a:t>server</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3" name="Picture 2"/>
          <p:cNvPicPr>
            <a:picLocks noChangeAspect="1"/>
          </p:cNvPicPr>
          <p:nvPr/>
        </p:nvPicPr>
        <p:blipFill>
          <a:blip r:embed="rId4"/>
          <a:stretch>
            <a:fillRect/>
          </a:stretch>
        </p:blipFill>
        <p:spPr>
          <a:xfrm>
            <a:off x="2609671" y="2139706"/>
            <a:ext cx="6972658" cy="3454578"/>
          </a:xfrm>
          <a:prstGeom prst="rect">
            <a:avLst/>
          </a:prstGeom>
        </p:spPr>
      </p:pic>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518015761"/>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p:spPr>
      </p:pic>
    </p:spTree>
    <p:extLst>
      <p:ext uri="{BB962C8B-B14F-4D97-AF65-F5344CB8AC3E}">
        <p14:creationId xmlns:p14="http://schemas.microsoft.com/office/powerpoint/2010/main" val="201867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23398" y="519763"/>
            <a:ext cx="5945204" cy="164400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en-US" sz="4400" spc="-51" dirty="0" smtClean="0">
                <a:solidFill>
                  <a:schemeClr val="bg2"/>
                </a:solidFill>
                <a:latin typeface="+mj-lt"/>
              </a:rPr>
              <a:t>In </a:t>
            </a:r>
            <a:r>
              <a:rPr lang="en-US" sz="4400" spc="-51" dirty="0">
                <a:solidFill>
                  <a:schemeClr val="bg2"/>
                </a:solidFill>
                <a:latin typeface="+mj-lt"/>
              </a:rPr>
              <a:t>the </a:t>
            </a:r>
            <a:r>
              <a:rPr lang="en-US" sz="4400" spc="-51" dirty="0" smtClean="0">
                <a:solidFill>
                  <a:schemeClr val="bg2"/>
                </a:solidFill>
                <a:latin typeface="+mj-lt"/>
              </a:rPr>
              <a:t>Management Portal</a:t>
            </a:r>
            <a:br>
              <a:rPr lang="en-US" sz="4400" spc="-51" dirty="0" smtClean="0">
                <a:solidFill>
                  <a:schemeClr val="bg2"/>
                </a:solidFill>
                <a:latin typeface="+mj-lt"/>
              </a:rPr>
            </a:br>
            <a:r>
              <a:rPr lang="en-US" sz="4400" spc="-51" dirty="0" smtClean="0">
                <a:solidFill>
                  <a:schemeClr val="bg2"/>
                </a:solidFill>
                <a:latin typeface="+mj-lt"/>
              </a:rPr>
              <a:t>add </a:t>
            </a:r>
            <a:r>
              <a:rPr lang="en-US" sz="4400" spc="-51" dirty="0">
                <a:solidFill>
                  <a:schemeClr val="bg2"/>
                </a:solidFill>
                <a:latin typeface="+mj-lt"/>
              </a:rPr>
              <a:t>firewall </a:t>
            </a:r>
            <a:r>
              <a:rPr lang="en-US" sz="4400" spc="-51" dirty="0" smtClean="0">
                <a:solidFill>
                  <a:schemeClr val="bg2"/>
                </a:solidFill>
                <a:latin typeface="+mj-lt"/>
              </a:rPr>
              <a:t>rules</a:t>
            </a:r>
            <a:endParaRPr lang="en-US" sz="32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3556" name="Picture 4" descr="C:\Users\Magnus\AppData\Local\Temp\SNAGHTML244ed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21" y="2139706"/>
            <a:ext cx="8291959" cy="43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08572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10" name="Content Placeholder 2"/>
          <p:cNvSpPr txBox="1">
            <a:spLocks/>
          </p:cNvSpPr>
          <p:nvPr/>
        </p:nvSpPr>
        <p:spPr>
          <a:xfrm>
            <a:off x="0" y="1"/>
            <a:ext cx="12191999" cy="232913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Microsoft Azure Platform PowerShell </a:t>
            </a:r>
            <a:r>
              <a:rPr lang="en-US" sz="4000" spc="-51" dirty="0" err="1">
                <a:solidFill>
                  <a:schemeClr val="bg2"/>
                </a:solidFill>
                <a:latin typeface="+mj-lt"/>
              </a:rPr>
              <a:t>cmdlets</a:t>
            </a:r>
            <a:endParaRPr lang="en-US" sz="4000" spc="-51" dirty="0">
              <a:solidFill>
                <a:schemeClr val="bg2"/>
              </a:solidFill>
              <a:latin typeface="+mj-lt"/>
            </a:endParaRPr>
          </a:p>
        </p:txBody>
      </p:sp>
      <p:pic>
        <p:nvPicPr>
          <p:cNvPr id="11" name="Picture 10"/>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812801"/>
            <a:ext cx="12191999" cy="70353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Azure </a:t>
            </a:r>
            <a:r>
              <a:rPr lang="en-US" sz="4000" spc="-51" dirty="0">
                <a:solidFill>
                  <a:schemeClr val="bg2"/>
                </a:solidFill>
                <a:latin typeface="+mj-lt"/>
              </a:rPr>
              <a:t>Cross-Platform Command-Line Interface (xplat-cli)</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4" name="Picture 3"/>
          <p:cNvPicPr>
            <a:picLocks noChangeAspect="1"/>
          </p:cNvPicPr>
          <p:nvPr/>
        </p:nvPicPr>
        <p:blipFill>
          <a:blip r:embed="rId3"/>
          <a:stretch>
            <a:fillRect/>
          </a:stretch>
        </p:blipFill>
        <p:spPr>
          <a:xfrm>
            <a:off x="1358655" y="1523902"/>
            <a:ext cx="9474687" cy="3810196"/>
          </a:xfrm>
          <a:prstGeom prst="rect">
            <a:avLst/>
          </a:prstGeom>
        </p:spPr>
      </p:pic>
      <p:pic>
        <p:nvPicPr>
          <p:cNvPr id="10" name="Picture 9"/>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5485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6045200"/>
            <a:ext cx="12191999" cy="8128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http://bit.ly/azureAutomation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smtClean="0">
                <a:solidFill>
                  <a:schemeClr val="bg2"/>
                </a:solidFill>
              </a:rPr>
              <a:t>Automation always pays off</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55" y="2190577"/>
            <a:ext cx="2781688" cy="2476846"/>
          </a:xfrm>
          <a:prstGeom prst="rect">
            <a:avLst/>
          </a:prstGeom>
        </p:spPr>
      </p:pic>
      <p:pic>
        <p:nvPicPr>
          <p:cNvPr id="7" name="Picture 6"/>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9497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Server and a SQL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44933904"/>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solidFill>
                      <a:srgbClr val="658E00"/>
                    </a:solidFill>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solidFill>
                            <a:srgbClr val="005D7E"/>
                          </a:solidFill>
                          <a:latin typeface="+mj-lt"/>
                        </a:rPr>
                        <a:t>Max DB Size</a:t>
                      </a:r>
                      <a:endParaRPr lang="en-US" dirty="0">
                        <a:solidFill>
                          <a:srgbClr val="005D7E"/>
                        </a:solidFill>
                        <a:latin typeface="+mj-lt"/>
                      </a:endParaRPr>
                    </a:p>
                  </a:txBody>
                  <a:tcPr/>
                </a:tc>
                <a:tc>
                  <a:txBody>
                    <a:bodyPr/>
                    <a:lstStyle/>
                    <a:p>
                      <a:r>
                        <a:rPr lang="en-US" dirty="0" smtClean="0">
                          <a:solidFill>
                            <a:srgbClr val="005D7E"/>
                          </a:solidFill>
                          <a:latin typeface="+mj-lt"/>
                        </a:rPr>
                        <a:t>Transaction </a:t>
                      </a:r>
                      <a:r>
                        <a:rPr lang="en-US" dirty="0" err="1" smtClean="0">
                          <a:solidFill>
                            <a:srgbClr val="005D7E"/>
                          </a:solidFill>
                          <a:latin typeface="+mj-lt"/>
                        </a:rPr>
                        <a:t>Perf</a:t>
                      </a:r>
                      <a:r>
                        <a:rPr lang="en-US" dirty="0" smtClean="0">
                          <a:solidFill>
                            <a:srgbClr val="005D7E"/>
                          </a:solidFill>
                          <a:latin typeface="+mj-lt"/>
                        </a:rPr>
                        <a:t>. Objective</a:t>
                      </a:r>
                      <a:endParaRPr lang="en-US" dirty="0">
                        <a:solidFill>
                          <a:srgbClr val="005D7E"/>
                        </a:solidFill>
                        <a:latin typeface="+mj-lt"/>
                      </a:endParaRPr>
                    </a:p>
                  </a:txBody>
                  <a:tcPr/>
                </a:tc>
                <a:tc>
                  <a:txBody>
                    <a:bodyPr/>
                    <a:lstStyle/>
                    <a:p>
                      <a:r>
                        <a:rPr lang="en-US" dirty="0" smtClean="0">
                          <a:solidFill>
                            <a:srgbClr val="005D7E"/>
                          </a:solidFill>
                          <a:latin typeface="+mj-lt"/>
                        </a:rPr>
                        <a:t>DTU</a:t>
                      </a:r>
                      <a:endParaRPr lang="en-US" dirty="0">
                        <a:solidFill>
                          <a:srgbClr val="005D7E"/>
                        </a:solidFill>
                        <a:latin typeface="+mj-lt"/>
                      </a:endParaRPr>
                    </a:p>
                  </a:txBody>
                  <a:tcPr/>
                </a:tc>
                <a:tc>
                  <a:txBody>
                    <a:bodyPr/>
                    <a:lstStyle/>
                    <a:p>
                      <a:r>
                        <a:rPr lang="en-US" dirty="0" smtClean="0">
                          <a:solidFill>
                            <a:srgbClr val="005D7E"/>
                          </a:solidFill>
                          <a:latin typeface="+mj-lt"/>
                        </a:rPr>
                        <a:t>PITR</a:t>
                      </a:r>
                      <a:endParaRPr lang="en-US" dirty="0">
                        <a:solidFill>
                          <a:srgbClr val="005D7E"/>
                        </a:solidFill>
                        <a:latin typeface="+mj-lt"/>
                      </a:endParaRPr>
                    </a:p>
                  </a:txBody>
                  <a:tcPr/>
                </a:tc>
                <a:tc>
                  <a:txBody>
                    <a:bodyPr/>
                    <a:lstStyle/>
                    <a:p>
                      <a:r>
                        <a:rPr lang="en-US" dirty="0" smtClean="0">
                          <a:solidFill>
                            <a:srgbClr val="005D7E"/>
                          </a:solidFill>
                          <a:latin typeface="+mj-lt"/>
                        </a:rPr>
                        <a:t>DR / GEO-Rep</a:t>
                      </a:r>
                      <a:endParaRPr lang="en-US" dirty="0">
                        <a:solidFill>
                          <a:srgbClr val="005D7E"/>
                        </a:solidFill>
                        <a:latin typeface="+mj-lt"/>
                      </a:endParaRPr>
                    </a:p>
                  </a:txBody>
                  <a:tcPr/>
                </a:tc>
              </a:tr>
              <a:tr h="854541">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sz="1600" dirty="0" smtClean="0">
                          <a:solidFill>
                            <a:srgbClr val="005D7E"/>
                          </a:solidFill>
                          <a:latin typeface="+mj-lt"/>
                        </a:rPr>
                        <a:t>Small</a:t>
                      </a:r>
                      <a:r>
                        <a:rPr lang="en-US" sz="1600" baseline="0" dirty="0" smtClean="0">
                          <a:solidFill>
                            <a:srgbClr val="005D7E"/>
                          </a:solidFill>
                          <a:latin typeface="+mj-lt"/>
                        </a:rPr>
                        <a:t> DB, SQL </a:t>
                      </a:r>
                      <a:r>
                        <a:rPr lang="en-US" sz="1600" baseline="0" dirty="0" err="1" smtClean="0">
                          <a:solidFill>
                            <a:srgbClr val="005D7E"/>
                          </a:solidFill>
                          <a:latin typeface="+mj-lt"/>
                        </a:rPr>
                        <a:t>opp</a:t>
                      </a:r>
                      <a:endParaRPr lang="en-US" dirty="0">
                        <a:solidFill>
                          <a:srgbClr val="005D7E"/>
                        </a:solidFill>
                        <a:latin typeface="+mj-lt"/>
                      </a:endParaRPr>
                    </a:p>
                  </a:txBody>
                  <a:tcPr/>
                </a:tc>
                <a:tc>
                  <a:txBody>
                    <a:bodyPr/>
                    <a:lstStyle/>
                    <a:p>
                      <a:r>
                        <a:rPr lang="en-US" dirty="0" smtClean="0">
                          <a:solidFill>
                            <a:srgbClr val="005D7E"/>
                          </a:solidFill>
                          <a:latin typeface="+mj-lt"/>
                        </a:rPr>
                        <a:t>2 GB</a:t>
                      </a:r>
                      <a:endParaRPr lang="en-US" dirty="0">
                        <a:solidFill>
                          <a:srgbClr val="005D7E"/>
                        </a:solidFill>
                        <a:latin typeface="+mj-lt"/>
                      </a:endParaRPr>
                    </a:p>
                  </a:txBody>
                  <a:tcPr/>
                </a:tc>
                <a:tc>
                  <a:txBody>
                    <a:bodyPr/>
                    <a:lstStyle/>
                    <a:p>
                      <a:r>
                        <a:rPr lang="en-US" dirty="0" smtClean="0">
                          <a:solidFill>
                            <a:srgbClr val="005D7E"/>
                          </a:solidFill>
                          <a:latin typeface="+mj-lt"/>
                        </a:rPr>
                        <a:t>Reliability</a:t>
                      </a:r>
                      <a:r>
                        <a:rPr lang="en-US" baseline="0" dirty="0" smtClean="0">
                          <a:solidFill>
                            <a:srgbClr val="005D7E"/>
                          </a:solidFill>
                          <a:latin typeface="+mj-lt"/>
                        </a:rPr>
                        <a:t> / Hr.</a:t>
                      </a:r>
                      <a:endParaRPr lang="en-US" dirty="0">
                        <a:solidFill>
                          <a:srgbClr val="005D7E"/>
                        </a:solidFill>
                        <a:latin typeface="+mj-lt"/>
                      </a:endParaRPr>
                    </a:p>
                  </a:txBody>
                  <a:tcPr/>
                </a:tc>
                <a:tc>
                  <a:txBody>
                    <a:bodyPr/>
                    <a:lstStyle/>
                    <a:p>
                      <a:r>
                        <a:rPr lang="en-US" dirty="0" smtClean="0">
                          <a:solidFill>
                            <a:srgbClr val="005D7E"/>
                          </a:solidFill>
                          <a:latin typeface="+mj-lt"/>
                        </a:rPr>
                        <a:t>5</a:t>
                      </a:r>
                      <a:endParaRPr lang="en-US" dirty="0">
                        <a:solidFill>
                          <a:srgbClr val="005D7E"/>
                        </a:solidFill>
                        <a:latin typeface="+mj-lt"/>
                      </a:endParaRPr>
                    </a:p>
                  </a:txBody>
                  <a:tcPr/>
                </a:tc>
                <a:tc>
                  <a:txBody>
                    <a:bodyPr/>
                    <a:lstStyle/>
                    <a:p>
                      <a:r>
                        <a:rPr lang="en-US" dirty="0" smtClean="0">
                          <a:solidFill>
                            <a:srgbClr val="005D7E"/>
                          </a:solidFill>
                          <a:latin typeface="+mj-lt"/>
                        </a:rPr>
                        <a:t>7 Days</a:t>
                      </a:r>
                      <a:endParaRPr lang="en-US" dirty="0">
                        <a:solidFill>
                          <a:srgbClr val="005D7E"/>
                        </a:solidFill>
                        <a:latin typeface="+mj-lt"/>
                      </a:endParaRPr>
                    </a:p>
                  </a:txBody>
                  <a:tcPr/>
                </a:tc>
                <a:tc>
                  <a:txBody>
                    <a:bodyPr/>
                    <a:lstStyle/>
                    <a:p>
                      <a:r>
                        <a:rPr lang="en-US" dirty="0" smtClean="0">
                          <a:solidFill>
                            <a:srgbClr val="005D7E"/>
                          </a:solidFill>
                          <a:latin typeface="+mj-lt"/>
                        </a:rPr>
                        <a:t>DB Copy + Manual Export</a:t>
                      </a:r>
                      <a:endParaRPr lang="en-US" dirty="0">
                        <a:solidFill>
                          <a:srgbClr val="005D7E"/>
                        </a:solidFill>
                        <a:latin typeface="+mj-lt"/>
                      </a:endParaRPr>
                    </a:p>
                  </a:txBody>
                  <a:tcPr/>
                </a:tc>
              </a:tr>
              <a:tr h="829178">
                <a:tc>
                  <a:txBody>
                    <a:bodyPr/>
                    <a:lstStyle/>
                    <a:p>
                      <a:r>
                        <a:rPr lang="en-US" dirty="0" smtClean="0">
                          <a:solidFill>
                            <a:srgbClr val="005D7E"/>
                          </a:solidFill>
                          <a:latin typeface="+mj-lt"/>
                        </a:rPr>
                        <a:t>Standard</a:t>
                      </a:r>
                      <a:endParaRPr lang="en-US" dirty="0">
                        <a:solidFill>
                          <a:srgbClr val="005D7E"/>
                        </a:solidFill>
                        <a:latin typeface="+mj-lt"/>
                      </a:endParaRPr>
                    </a:p>
                  </a:txBody>
                  <a:tcPr/>
                </a:tc>
                <a:tc>
                  <a:txBody>
                    <a:bodyPr/>
                    <a:lstStyle/>
                    <a:p>
                      <a:r>
                        <a:rPr lang="en-US" dirty="0" smtClean="0">
                          <a:solidFill>
                            <a:srgbClr val="005D7E"/>
                          </a:solidFill>
                          <a:latin typeface="+mj-lt"/>
                        </a:rPr>
                        <a:t>S0</a:t>
                      </a:r>
                      <a:br>
                        <a:rPr lang="en-US" dirty="0" smtClean="0">
                          <a:solidFill>
                            <a:srgbClr val="005D7E"/>
                          </a:solidFill>
                          <a:latin typeface="+mj-lt"/>
                        </a:rPr>
                      </a:br>
                      <a:r>
                        <a:rPr lang="en-US" dirty="0" smtClean="0">
                          <a:solidFill>
                            <a:srgbClr val="005D7E"/>
                          </a:solidFill>
                          <a:latin typeface="+mj-lt"/>
                        </a:rPr>
                        <a:t>S1</a:t>
                      </a:r>
                      <a:br>
                        <a:rPr lang="en-US" dirty="0" smtClean="0">
                          <a:solidFill>
                            <a:srgbClr val="005D7E"/>
                          </a:solidFill>
                          <a:latin typeface="+mj-lt"/>
                        </a:rPr>
                      </a:br>
                      <a:r>
                        <a:rPr lang="en-US" dirty="0" smtClean="0">
                          <a:solidFill>
                            <a:srgbClr val="005D7E"/>
                          </a:solidFill>
                          <a:latin typeface="+mj-lt"/>
                        </a:rPr>
                        <a:t>S2</a:t>
                      </a:r>
                      <a:endParaRPr lang="en-US" dirty="0">
                        <a:solidFill>
                          <a:srgbClr val="005D7E"/>
                        </a:solidFill>
                        <a:latin typeface="+mj-lt"/>
                      </a:endParaRPr>
                    </a:p>
                  </a:txBody>
                  <a:tcPr/>
                </a:tc>
                <a:tc>
                  <a:txBody>
                    <a:bodyPr/>
                    <a:lstStyle/>
                    <a:p>
                      <a:r>
                        <a:rPr lang="en-US" sz="1600" dirty="0" err="1" smtClean="0">
                          <a:solidFill>
                            <a:srgbClr val="005D7E"/>
                          </a:solidFill>
                          <a:latin typeface="+mj-lt"/>
                        </a:rPr>
                        <a:t>Wrkgp</a:t>
                      </a:r>
                      <a:r>
                        <a:rPr lang="en-US" sz="1600" dirty="0" smtClean="0">
                          <a:solidFill>
                            <a:srgbClr val="005D7E"/>
                          </a:solidFill>
                          <a:latin typeface="+mj-lt"/>
                        </a:rPr>
                        <a:t>/cloud</a:t>
                      </a:r>
                      <a:r>
                        <a:rPr lang="en-US" sz="1600" baseline="0" dirty="0" smtClean="0">
                          <a:solidFill>
                            <a:srgbClr val="005D7E"/>
                          </a:solidFill>
                          <a:latin typeface="+mj-lt"/>
                        </a:rPr>
                        <a:t> app, multiple concurrent  operations</a:t>
                      </a:r>
                      <a:endParaRPr lang="en-US" sz="1600" dirty="0">
                        <a:solidFill>
                          <a:srgbClr val="005D7E"/>
                        </a:solidFill>
                        <a:latin typeface="+mj-lt"/>
                      </a:endParaRPr>
                    </a:p>
                  </a:txBody>
                  <a:tcPr/>
                </a:tc>
                <a:tc>
                  <a:txBody>
                    <a:bodyPr/>
                    <a:lstStyle/>
                    <a:p>
                      <a:r>
                        <a:rPr lang="en-US" dirty="0" smtClean="0">
                          <a:solidFill>
                            <a:srgbClr val="005D7E"/>
                          </a:solidFill>
                          <a:latin typeface="+mj-lt"/>
                        </a:rPr>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Min.</a:t>
                      </a:r>
                      <a:endParaRPr lang="en-US" dirty="0" smtClean="0">
                        <a:solidFill>
                          <a:srgbClr val="005D7E"/>
                        </a:solidFill>
                        <a:latin typeface="+mj-lt"/>
                      </a:endParaRPr>
                    </a:p>
                  </a:txBody>
                  <a:tcPr/>
                </a:tc>
                <a:tc>
                  <a:txBody>
                    <a:bodyPr/>
                    <a:lstStyle/>
                    <a:p>
                      <a:r>
                        <a:rPr lang="en-US" dirty="0" smtClean="0">
                          <a:solidFill>
                            <a:srgbClr val="005D7E"/>
                          </a:solidFill>
                          <a:latin typeface="+mj-lt"/>
                        </a:rPr>
                        <a:t>10</a:t>
                      </a:r>
                      <a:br>
                        <a:rPr lang="en-US" dirty="0" smtClean="0">
                          <a:solidFill>
                            <a:srgbClr val="005D7E"/>
                          </a:solidFill>
                          <a:latin typeface="+mj-lt"/>
                        </a:rPr>
                      </a:br>
                      <a:r>
                        <a:rPr lang="en-US" dirty="0" smtClean="0">
                          <a:solidFill>
                            <a:srgbClr val="005D7E"/>
                          </a:solidFill>
                          <a:latin typeface="+mj-lt"/>
                        </a:rPr>
                        <a:t>20</a:t>
                      </a:r>
                      <a:br>
                        <a:rPr lang="en-US" dirty="0" smtClean="0">
                          <a:solidFill>
                            <a:srgbClr val="005D7E"/>
                          </a:solidFill>
                          <a:latin typeface="+mj-lt"/>
                        </a:rPr>
                      </a:br>
                      <a:r>
                        <a:rPr lang="en-US" dirty="0" smtClean="0">
                          <a:solidFill>
                            <a:srgbClr val="005D7E"/>
                          </a:solidFill>
                          <a:latin typeface="+mj-lt"/>
                        </a:rPr>
                        <a:t>50</a:t>
                      </a:r>
                      <a:endParaRPr lang="en-US" dirty="0">
                        <a:solidFill>
                          <a:srgbClr val="005D7E"/>
                        </a:solidFill>
                        <a:latin typeface="+mj-lt"/>
                      </a:endParaRPr>
                    </a:p>
                  </a:txBody>
                  <a:tcPr/>
                </a:tc>
                <a:tc>
                  <a:txBody>
                    <a:bodyPr/>
                    <a:lstStyle/>
                    <a:p>
                      <a:r>
                        <a:rPr lang="en-US" dirty="0" smtClean="0">
                          <a:solidFill>
                            <a:srgbClr val="005D7E"/>
                          </a:solidFill>
                          <a:latin typeface="+mj-lt"/>
                        </a:rPr>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DB Copy + Manual Export</a:t>
                      </a:r>
                    </a:p>
                  </a:txBody>
                  <a:tcPr/>
                </a:tc>
              </a:tr>
              <a:tr h="899032">
                <a:tc>
                  <a:txBody>
                    <a:bodyPr/>
                    <a:lstStyle/>
                    <a:p>
                      <a:r>
                        <a:rPr lang="en-US" dirty="0" smtClean="0">
                          <a:solidFill>
                            <a:srgbClr val="005D7E"/>
                          </a:solidFill>
                          <a:latin typeface="+mj-lt"/>
                        </a:rPr>
                        <a:t>Premium</a:t>
                      </a:r>
                      <a:endParaRPr lang="en-US" dirty="0">
                        <a:solidFill>
                          <a:srgbClr val="005D7E"/>
                        </a:solidFill>
                        <a:latin typeface="+mj-lt"/>
                      </a:endParaRPr>
                    </a:p>
                  </a:txBody>
                  <a:tcPr/>
                </a:tc>
                <a:tc>
                  <a:txBody>
                    <a:bodyPr/>
                    <a:lstStyle/>
                    <a:p>
                      <a:r>
                        <a:rPr lang="en-US" dirty="0" smtClean="0">
                          <a:solidFill>
                            <a:srgbClr val="005D7E"/>
                          </a:solidFill>
                          <a:latin typeface="+mj-lt"/>
                        </a:rPr>
                        <a:t>P1</a:t>
                      </a:r>
                      <a:r>
                        <a:rPr lang="en-US" baseline="0" dirty="0" smtClean="0">
                          <a:solidFill>
                            <a:srgbClr val="005D7E"/>
                          </a:solidFill>
                          <a:latin typeface="+mj-lt"/>
                        </a:rPr>
                        <a:t/>
                      </a:r>
                      <a:br>
                        <a:rPr lang="en-US" baseline="0" dirty="0" smtClean="0">
                          <a:solidFill>
                            <a:srgbClr val="005D7E"/>
                          </a:solidFill>
                          <a:latin typeface="+mj-lt"/>
                        </a:rPr>
                      </a:br>
                      <a:r>
                        <a:rPr lang="en-US" baseline="0" dirty="0" smtClean="0">
                          <a:solidFill>
                            <a:srgbClr val="005D7E"/>
                          </a:solidFill>
                          <a:latin typeface="+mj-lt"/>
                        </a:rPr>
                        <a:t>P2</a:t>
                      </a:r>
                      <a:br>
                        <a:rPr lang="en-US" baseline="0" dirty="0" smtClean="0">
                          <a:solidFill>
                            <a:srgbClr val="005D7E"/>
                          </a:solidFill>
                          <a:latin typeface="+mj-lt"/>
                        </a:rPr>
                      </a:br>
                      <a:r>
                        <a:rPr lang="en-US" baseline="0" dirty="0" smtClean="0">
                          <a:solidFill>
                            <a:srgbClr val="005D7E"/>
                          </a:solidFill>
                          <a:latin typeface="+mj-lt"/>
                        </a:rPr>
                        <a:t>P3</a:t>
                      </a:r>
                      <a:endParaRPr lang="en-US" dirty="0">
                        <a:solidFill>
                          <a:srgbClr val="005D7E"/>
                        </a:solidFill>
                        <a:latin typeface="+mj-lt"/>
                      </a:endParaRPr>
                    </a:p>
                  </a:txBody>
                  <a:tcPr/>
                </a:tc>
                <a:tc>
                  <a:txBody>
                    <a:bodyPr/>
                    <a:lstStyle/>
                    <a:p>
                      <a:r>
                        <a:rPr lang="en-US" sz="1600" dirty="0" smtClean="0">
                          <a:solidFill>
                            <a:srgbClr val="005D7E"/>
                          </a:solidFill>
                          <a:latin typeface="+mj-lt"/>
                        </a:rPr>
                        <a:t>Mission</a:t>
                      </a:r>
                      <a:r>
                        <a:rPr lang="en-US" sz="1600" baseline="0" dirty="0" smtClean="0">
                          <a:solidFill>
                            <a:srgbClr val="005D7E"/>
                          </a:solidFill>
                          <a:latin typeface="+mj-lt"/>
                        </a:rPr>
                        <a:t> Critical, High volume, Many concurrent Users</a:t>
                      </a:r>
                      <a:endParaRPr lang="en-US" sz="1600" dirty="0">
                        <a:solidFill>
                          <a:srgbClr val="005D7E"/>
                        </a:solidFill>
                        <a:latin typeface="+mj-lt"/>
                      </a:endParaRPr>
                    </a:p>
                  </a:txBody>
                  <a:tcPr/>
                </a:tc>
                <a:tc>
                  <a:txBody>
                    <a:bodyPr/>
                    <a:lstStyle/>
                    <a:p>
                      <a:r>
                        <a:rPr lang="en-US" dirty="0" smtClean="0">
                          <a:solidFill>
                            <a:srgbClr val="005D7E"/>
                          </a:solidFill>
                          <a:latin typeface="+mj-lt"/>
                        </a:rPr>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sec.</a:t>
                      </a:r>
                      <a:endParaRPr lang="en-US" dirty="0" smtClean="0">
                        <a:solidFill>
                          <a:srgbClr val="005D7E"/>
                        </a:solidFill>
                        <a:latin typeface="+mj-lt"/>
                      </a:endParaRPr>
                    </a:p>
                  </a:txBody>
                  <a:tcPr/>
                </a:tc>
                <a:tc>
                  <a:txBody>
                    <a:bodyPr/>
                    <a:lstStyle/>
                    <a:p>
                      <a:r>
                        <a:rPr lang="en-US" dirty="0" smtClean="0">
                          <a:solidFill>
                            <a:srgbClr val="005D7E"/>
                          </a:solidFill>
                          <a:latin typeface="+mj-lt"/>
                        </a:rPr>
                        <a:t>100</a:t>
                      </a:r>
                    </a:p>
                    <a:p>
                      <a:r>
                        <a:rPr lang="en-US" dirty="0" smtClean="0">
                          <a:solidFill>
                            <a:srgbClr val="005D7E"/>
                          </a:solidFill>
                          <a:latin typeface="+mj-lt"/>
                        </a:rPr>
                        <a:t>200</a:t>
                      </a:r>
                    </a:p>
                    <a:p>
                      <a:r>
                        <a:rPr lang="en-US" dirty="0" smtClean="0">
                          <a:solidFill>
                            <a:srgbClr val="005D7E"/>
                          </a:solidFill>
                          <a:latin typeface="+mj-lt"/>
                        </a:rPr>
                        <a:t>800</a:t>
                      </a:r>
                      <a:endParaRPr lang="en-US" dirty="0">
                        <a:solidFill>
                          <a:srgbClr val="005D7E"/>
                        </a:solidFill>
                        <a:latin typeface="+mj-lt"/>
                      </a:endParaRPr>
                    </a:p>
                  </a:txBody>
                  <a:tcPr/>
                </a:tc>
                <a:tc>
                  <a:txBody>
                    <a:bodyPr/>
                    <a:lstStyle/>
                    <a:p>
                      <a:r>
                        <a:rPr lang="en-US" dirty="0" smtClean="0">
                          <a:solidFill>
                            <a:srgbClr val="005D7E"/>
                          </a:solidFill>
                          <a:latin typeface="+mj-lt"/>
                        </a:rPr>
                        <a:t>35 Days</a:t>
                      </a:r>
                      <a:endParaRPr lang="en-US" dirty="0">
                        <a:solidFill>
                          <a:srgbClr val="005D7E"/>
                        </a:solidFill>
                        <a:latin typeface="+mj-lt"/>
                      </a:endParaRPr>
                    </a:p>
                  </a:txBody>
                  <a:tcPr/>
                </a:tc>
                <a:tc>
                  <a:txBody>
                    <a:bodyPr/>
                    <a:lstStyle/>
                    <a:p>
                      <a:r>
                        <a:rPr lang="en-US" dirty="0" smtClean="0">
                          <a:solidFill>
                            <a:srgbClr val="005D7E"/>
                          </a:solidFill>
                          <a:latin typeface="+mj-lt"/>
                        </a:rPr>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67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229045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1160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12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44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17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22600"/>
            <a:ext cx="6180083" cy="812800"/>
          </a:xfrm>
        </p:spPr>
        <p:txBody>
          <a:bodyPr>
            <a:noAutofit/>
          </a:bodyPr>
          <a:lstStyle/>
          <a:p>
            <a:pPr marL="72000" algn="ctr"/>
            <a:r>
              <a:rPr lang="en-US" sz="6600" dirty="0">
                <a:solidFill>
                  <a:schemeClr val="bg2"/>
                </a:solidFill>
              </a:rPr>
              <a:t>SQL Database</a:t>
            </a:r>
          </a:p>
        </p:txBody>
      </p:sp>
      <p:sp>
        <p:nvSpPr>
          <p:cNvPr id="12" name="Title 1"/>
          <p:cNvSpPr txBox="1">
            <a:spLocks/>
          </p:cNvSpPr>
          <p:nvPr/>
        </p:nvSpPr>
        <p:spPr>
          <a:xfrm>
            <a:off x="6096001" y="3022600"/>
            <a:ext cx="6096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lgn="ctr"/>
            <a:r>
              <a:rPr lang="en-US" sz="6600" dirty="0" smtClean="0">
                <a:solidFill>
                  <a:schemeClr val="bg2"/>
                </a:solidFill>
              </a:rPr>
              <a:t>SQL IaaS</a:t>
            </a:r>
            <a:endParaRPr lang="en-US" sz="6600" dirty="0"/>
          </a:p>
        </p:txBody>
      </p:sp>
      <p:sp>
        <p:nvSpPr>
          <p:cNvPr id="10"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Why (at least) two offerings of SQL in Azure?</a:t>
            </a:r>
            <a:endParaRPr lang="en-US" dirty="0"/>
          </a:p>
        </p:txBody>
      </p:sp>
    </p:spTree>
    <p:extLst>
      <p:ext uri="{BB962C8B-B14F-4D97-AF65-F5344CB8AC3E}">
        <p14:creationId xmlns:p14="http://schemas.microsoft.com/office/powerpoint/2010/main" val="3551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21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smtClean="0"/>
              <a:t>Connect from on premise</a:t>
            </a:r>
          </a:p>
          <a:p>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Odata</a:t>
            </a:r>
          </a:p>
          <a:p>
            <a:pPr marL="252000" lvl="1" indent="0" defTabSz="914325">
              <a:spcBef>
                <a:spcPts val="1200"/>
              </a:spcBef>
              <a:buNone/>
            </a:pPr>
            <a:r>
              <a:rPr lang="en-US" sz="4400" dirty="0">
                <a:solidFill>
                  <a:schemeClr val="bg1"/>
                </a:solidFill>
                <a:latin typeface="+mj-lt"/>
              </a:rPr>
              <a:t>Entity Framework</a:t>
            </a:r>
          </a:p>
          <a:p>
            <a:pPr marL="252000" lvl="1" indent="0" defTabSz="914325">
              <a:spcBef>
                <a:spcPts val="1200"/>
              </a:spcBef>
              <a:buNone/>
            </a:pPr>
            <a:r>
              <a:rPr lang="en-US" sz="4400" dirty="0">
                <a:solidFill>
                  <a:schemeClr val="bg1"/>
                </a:solidFill>
                <a:latin typeface="+mj-lt"/>
              </a:rPr>
              <a:t>WCF Data Services</a:t>
            </a:r>
          </a:p>
          <a:p>
            <a:pPr marL="252000" lvl="1" indent="0" defTabSz="914325">
              <a:spcBef>
                <a:spcPts val="1200"/>
              </a:spcBef>
              <a:buNone/>
            </a:pPr>
            <a:r>
              <a:rPr lang="en-US" sz="4400" dirty="0" err="1">
                <a:solidFill>
                  <a:schemeClr val="bg1"/>
                </a:solidFill>
                <a:latin typeface="+mj-lt"/>
              </a:rPr>
              <a:t>Nhibernate</a:t>
            </a:r>
            <a:r>
              <a:rPr lang="en-US" sz="4400" dirty="0">
                <a:solidFill>
                  <a:schemeClr val="bg1"/>
                </a:solidFill>
                <a:latin typeface="+mj-lt"/>
              </a:rPr>
              <a:t> (etc.)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p>
          <a:p>
            <a:pPr marL="252000" lvl="1" indent="0" defTabSz="914325">
              <a:spcBef>
                <a:spcPts val="120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r>
              <a:rPr lang="en-US" sz="4400" dirty="0" smtClean="0">
                <a:solidFill>
                  <a:schemeClr val="bg1"/>
                </a:solidFill>
                <a:latin typeface="+mj-lt"/>
              </a:rPr>
              <a:t>)</a:t>
            </a:r>
          </a:p>
          <a:p>
            <a:pPr marL="252000" lvl="1" indent="0" defTabSz="914325">
              <a:spcBef>
                <a:spcPts val="1200"/>
              </a:spcBef>
              <a:buNone/>
            </a:pPr>
            <a:r>
              <a:rPr lang="en-US" sz="4400" dirty="0" smtClean="0">
                <a:solidFill>
                  <a:schemeClr val="bg1"/>
                </a:solidFill>
                <a:latin typeface="+mj-lt"/>
              </a:rPr>
              <a:t>CA </a:t>
            </a:r>
            <a:r>
              <a:rPr lang="en-US" sz="4400" dirty="0">
                <a:solidFill>
                  <a:schemeClr val="bg1"/>
                </a:solidFill>
                <a:latin typeface="+mj-lt"/>
              </a:rPr>
              <a:t>Erwin® Data </a:t>
            </a:r>
            <a:r>
              <a:rPr lang="en-US" sz="4400" dirty="0" smtClean="0">
                <a:solidFill>
                  <a:schemeClr val="bg1"/>
                </a:solidFill>
                <a:latin typeface="+mj-lt"/>
              </a:rPr>
              <a:t>Modeler</a:t>
            </a:r>
          </a:p>
          <a:p>
            <a:pPr marL="252000" lvl="1" indent="0" defTabSz="914325">
              <a:spcBef>
                <a:spcPts val="1200"/>
              </a:spcBef>
              <a:buNone/>
            </a:pPr>
            <a:r>
              <a:rPr lang="en-US" sz="4400" dirty="0" smtClean="0">
                <a:solidFill>
                  <a:schemeClr val="bg1"/>
                </a:solidFill>
                <a:latin typeface="+mj-lt"/>
              </a:rPr>
              <a:t>Embarcadero </a:t>
            </a:r>
            <a:r>
              <a:rPr lang="en-US" sz="4400" dirty="0">
                <a:solidFill>
                  <a:schemeClr val="bg1"/>
                </a:solidFill>
                <a:latin typeface="+mj-lt"/>
              </a:rPr>
              <a:t>Technologies DBArtisan®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Use </a:t>
            </a:r>
            <a:r>
              <a:rPr lang="en-US" sz="4400" dirty="0">
                <a:solidFill>
                  <a:schemeClr val="bg1"/>
                </a:solidFill>
                <a:latin typeface="+mj-lt"/>
              </a:rPr>
              <a:t>command, distributed transactions, distributed views</a:t>
            </a:r>
          </a:p>
          <a:p>
            <a:pPr marL="252000" lvl="1" indent="0" defTabSz="914325">
              <a:spcBef>
                <a:spcPts val="1200"/>
              </a:spcBef>
              <a:buNone/>
            </a:pPr>
            <a:r>
              <a:rPr lang="en-US" sz="4400" dirty="0">
                <a:solidFill>
                  <a:schemeClr val="bg1"/>
                </a:solidFill>
                <a:latin typeface="+mj-lt"/>
              </a:rPr>
              <a:t>Service Broker</a:t>
            </a:r>
          </a:p>
          <a:p>
            <a:pPr marL="252000" lvl="1" indent="0" defTabSz="914325">
              <a:spcBef>
                <a:spcPts val="1200"/>
              </a:spcBef>
              <a:buNone/>
            </a:pPr>
            <a:r>
              <a:rPr lang="en-US" sz="4400" dirty="0">
                <a:solidFill>
                  <a:schemeClr val="bg1"/>
                </a:solidFill>
                <a:latin typeface="+mj-lt"/>
              </a:rPr>
              <a:t>Common Language Runtime (CLR)</a:t>
            </a:r>
          </a:p>
          <a:p>
            <a:pPr marL="252000" lvl="1" indent="0" defTabSz="914325">
              <a:spcBef>
                <a:spcPts val="1200"/>
              </a:spcBef>
              <a:buNone/>
            </a:pPr>
            <a:r>
              <a:rPr lang="en-US" sz="4400" dirty="0">
                <a:solidFill>
                  <a:schemeClr val="bg1"/>
                </a:solidFill>
                <a:latin typeface="+mj-lt"/>
              </a:rPr>
              <a:t>SQL Agent</a:t>
            </a:r>
          </a:p>
          <a:p>
            <a:pPr marL="252000" lvl="1" indent="0" defTabSz="914325">
              <a:spcBef>
                <a:spcPts val="1200"/>
              </a:spcBef>
              <a:buNone/>
            </a:pPr>
            <a:r>
              <a:rPr lang="en-US" sz="4400" dirty="0">
                <a:solidFill>
                  <a:schemeClr val="bg1"/>
                </a:solidFill>
                <a:latin typeface="+mj-lt"/>
              </a:rPr>
              <a:t>SQL Profiler</a:t>
            </a:r>
          </a:p>
          <a:p>
            <a:pPr marL="252000" lvl="1" indent="0" defTabSz="914325">
              <a:spcBef>
                <a:spcPts val="1200"/>
              </a:spcBef>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algn="ctr"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483079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dirty="0" smtClean="0">
                <a:solidFill>
                  <a:schemeClr val="bg1"/>
                </a:solidFill>
                <a:latin typeface="+mj-lt"/>
              </a:rPr>
              <a:t>Includes </a:t>
            </a:r>
            <a:r>
              <a:rPr lang="en-US" sz="4000" dirty="0">
                <a:solidFill>
                  <a:schemeClr val="bg1"/>
                </a:solidFill>
                <a:latin typeface="+mj-lt"/>
              </a:rPr>
              <a:t>modern designers and projects with declarative, </a:t>
            </a:r>
            <a:r>
              <a:rPr lang="en-US" sz="4000" dirty="0" smtClean="0">
                <a:solidFill>
                  <a:schemeClr val="bg1"/>
                </a:solidFill>
                <a:latin typeface="+mj-lt"/>
              </a:rPr>
              <a:t>model-driven development</a:t>
            </a:r>
            <a:endParaRPr lang="en-US" sz="4000" dirty="0">
              <a:solidFill>
                <a:schemeClr val="bg1"/>
              </a:solidFill>
              <a:latin typeface="+mj-lt"/>
            </a:endParaRPr>
          </a:p>
          <a:p>
            <a:pPr marL="252000" lvl="1" indent="0" defTabSz="914325">
              <a:spcBef>
                <a:spcPts val="1200"/>
              </a:spcBef>
              <a:buNone/>
            </a:pPr>
            <a:r>
              <a:rPr lang="en-US" sz="4000" dirty="0">
                <a:solidFill>
                  <a:schemeClr val="bg1"/>
                </a:solidFill>
                <a:latin typeface="+mj-lt"/>
              </a:rPr>
              <a:t>Develop and test in both connected and disconnected </a:t>
            </a:r>
            <a:r>
              <a:rPr lang="en-US" sz="4000" dirty="0" smtClean="0">
                <a:solidFill>
                  <a:schemeClr val="bg1"/>
                </a:solidFill>
                <a:latin typeface="+mj-lt"/>
              </a:rPr>
              <a:t>states</a:t>
            </a:r>
            <a:endParaRPr lang="en-US" sz="4000" dirty="0">
              <a:solidFill>
                <a:schemeClr val="bg1"/>
              </a:solidFill>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Visual Studio IDE for database development</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3664" r="894" b="6527"/>
          <a:stretch/>
        </p:blipFill>
        <p:spPr>
          <a:xfrm>
            <a:off x="5660678" y="3321170"/>
            <a:ext cx="6391909" cy="3397190"/>
          </a:xfrm>
          <a:prstGeom prst="rect">
            <a:avLst/>
          </a:prstGeom>
        </p:spPr>
      </p:pic>
      <p:pic>
        <p:nvPicPr>
          <p:cNvPr id="5" name="Picture 4"/>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493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a:t>
            </a:r>
            <a:r>
              <a:rPr lang="en-US" dirty="0"/>
              <a:t>Server </a:t>
            </a:r>
            <a:r>
              <a:rPr lang="en-US" dirty="0" smtClean="0"/>
              <a:t>Management Studio </a:t>
            </a:r>
            <a:r>
              <a:rPr lang="en-US" dirty="0"/>
              <a:t>(</a:t>
            </a:r>
            <a:r>
              <a:rPr lang="en-US" dirty="0" smtClean="0"/>
              <a:t>SSMS)</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4580" name="Picture 4" descr="C:\Users\Magnus\AppData\Local\Temp\SNAGHTML253566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314" y="926892"/>
            <a:ext cx="8509372" cy="500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8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Fully managed “as a Service”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Enterprise-ready with automatic support for HA, DR, Backups, replication and more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Can scale out elastically using </a:t>
            </a:r>
            <a:r>
              <a:rPr lang="en-US" sz="3200" dirty="0" err="1">
                <a:gradFill>
                  <a:gsLst>
                    <a:gs pos="0">
                      <a:srgbClr val="FFFFFF"/>
                    </a:gs>
                    <a:gs pos="100000">
                      <a:srgbClr val="FFFFFF"/>
                    </a:gs>
                  </a:gsLst>
                  <a:lin ang="5400000" scaled="0"/>
                </a:gradFill>
                <a:latin typeface="+mj-lt"/>
              </a:rPr>
              <a:t>ElasticScale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Choice of a variety of DB engines</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(SQL Server, Oracle, </a:t>
            </a:r>
            <a:r>
              <a:rPr lang="en-US" sz="3200" dirty="0" err="1">
                <a:gradFill>
                  <a:gsLst>
                    <a:gs pos="0">
                      <a:srgbClr val="FFFFFF"/>
                    </a:gs>
                    <a:gs pos="100000">
                      <a:srgbClr val="FFFFFF"/>
                    </a:gs>
                  </a:gsLst>
                  <a:lin ang="5400000" scaled="0"/>
                </a:gradFill>
                <a:latin typeface="+mj-lt"/>
              </a:rPr>
              <a:t>MySql</a:t>
            </a:r>
            <a:r>
              <a:rPr lang="en-US" sz="3200" dirty="0">
                <a:gradFill>
                  <a:gsLst>
                    <a:gs pos="0">
                      <a:srgbClr val="FFFFFF"/>
                    </a:gs>
                    <a:gs pos="100000">
                      <a:srgbClr val="FFFFFF"/>
                    </a:gs>
                  </a:gsLst>
                  <a:lin ang="5400000" scaled="0"/>
                </a:gradFill>
                <a:latin typeface="+mj-lt"/>
              </a:rPr>
              <a:t>)</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All the features of native DB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Windows authentication available (requires VM to be joined to on-premises domain)</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Larger database sizes possible (16TB)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141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7522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On </a:t>
            </a:r>
            <a:r>
              <a:rPr lang="en-US" altLang="zh-CN" dirty="0"/>
              <a:t>The </a:t>
            </a:r>
            <a:r>
              <a:rPr lang="en-US" altLang="zh-CN" dirty="0" smtClean="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9463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Within </a:t>
            </a:r>
            <a:r>
              <a:rPr lang="en-US" altLang="zh-CN" dirty="0"/>
              <a:t>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51017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5034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605"/>
          </a:xfr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342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92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01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857555" y="530225"/>
            <a:ext cx="8476890" cy="6327775"/>
          </a:xfr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0711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26118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Built-in &amp; programmatic DBA-like features</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 SQL Server functionality</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4"/>
            <a:ext cx="5633884" cy="60236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35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16650" y="0"/>
            <a:ext cx="5975350" cy="6858000"/>
          </a:xfrm>
        </p:spPr>
        <p:txBody>
          <a:bodyPr>
            <a:noAutofit/>
          </a:bodyPr>
          <a:lstStyle/>
          <a:p>
            <a:pPr algn="l"/>
            <a:r>
              <a:rPr lang="en-US" sz="3200" dirty="0" smtClean="0">
                <a:latin typeface="Segoe UI Light" panose="020B0502040204020203" pitchFamily="34" charset="0"/>
                <a:cs typeface="Segoe UI Light" panose="020B0502040204020203" pitchFamily="34" charset="0"/>
              </a:rPr>
              <a:t>Classic </a:t>
            </a:r>
            <a:r>
              <a:rPr lang="en-US" sz="3200" dirty="0">
                <a:latin typeface="Segoe UI Light" panose="020B0502040204020203" pitchFamily="34" charset="0"/>
                <a:cs typeface="Segoe UI Light" panose="020B0502040204020203" pitchFamily="34" charset="0"/>
              </a:rPr>
              <a:t>3-tier enterprise </a:t>
            </a:r>
            <a:r>
              <a:rPr lang="en-US" sz="3200" dirty="0" smtClean="0">
                <a:latin typeface="Segoe UI Light" panose="020B0502040204020203" pitchFamily="34" charset="0"/>
                <a:cs typeface="Segoe UI Light" panose="020B0502040204020203" pitchFamily="34" charset="0"/>
              </a:rPr>
              <a:t>architecture:</a:t>
            </a:r>
          </a:p>
          <a:p>
            <a:pPr algn="l"/>
            <a:r>
              <a:rPr lang="en-US" sz="4400" dirty="0" smtClean="0">
                <a:latin typeface="Segoe UI Light" panose="020B0502040204020203" pitchFamily="34" charset="0"/>
                <a:cs typeface="Segoe UI Light" panose="020B0502040204020203" pitchFamily="34" charset="0"/>
              </a:rPr>
              <a:t>Scale out the front ends to multiple instances</a:t>
            </a:r>
            <a:r>
              <a:rPr lang="en-US" sz="4400" dirty="0">
                <a:latin typeface="Segoe UI Light" panose="020B0502040204020203" pitchFamily="34" charset="0"/>
                <a:cs typeface="Segoe UI Light" panose="020B0502040204020203" pitchFamily="34" charset="0"/>
              </a:rPr>
              <a:t> </a:t>
            </a:r>
            <a:r>
              <a:rPr lang="en-US" sz="4400" dirty="0" smtClean="0">
                <a:latin typeface="Segoe UI Light" panose="020B0502040204020203" pitchFamily="34" charset="0"/>
                <a:cs typeface="Segoe UI Light" panose="020B0502040204020203" pitchFamily="34" charset="0"/>
              </a:rPr>
              <a:t>is easy</a:t>
            </a:r>
          </a:p>
          <a:p>
            <a:pPr algn="l"/>
            <a:r>
              <a:rPr lang="en-US" sz="44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ext uri="{D42A27DB-BD31-4B8C-83A1-F6EECF244321}">
                <p14:modId xmlns:p14="http://schemas.microsoft.com/office/powerpoint/2010/main" val="1111346850"/>
              </p:ext>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2639"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92391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12192000" cy="6327775"/>
          </a:xfrm>
        </p:spPr>
        <p:txBody>
          <a:bodyPr>
            <a:noAutofit/>
          </a:bodyPr>
          <a:lstStyle/>
          <a:p>
            <a:pPr marL="252000" algn="l">
              <a:spcBef>
                <a:spcPts val="1200"/>
              </a:spcBef>
            </a:pPr>
            <a:r>
              <a:rPr lang="en-US" sz="4400" dirty="0"/>
              <a:t>Elastic Scale across thousands of databases via custom </a:t>
            </a:r>
            <a:r>
              <a:rPr lang="en-US" sz="4400" dirty="0" err="1"/>
              <a:t>sharding</a:t>
            </a:r>
            <a:endParaRPr lang="en-US" sz="4400" dirty="0"/>
          </a:p>
          <a:p>
            <a:pPr marL="252000" algn="l">
              <a:spcBef>
                <a:spcPts val="1200"/>
              </a:spcBef>
            </a:pPr>
            <a:r>
              <a:rPr lang="en-US" sz="4400" dirty="0"/>
              <a:t>Scale out via </a:t>
            </a:r>
            <a:r>
              <a:rPr lang="en-US" sz="4400" dirty="0" err="1"/>
              <a:t>.Net</a:t>
            </a:r>
            <a:r>
              <a:rPr lang="en-US" sz="4400" dirty="0"/>
              <a:t> Client libraries </a:t>
            </a:r>
            <a:r>
              <a:rPr lang="en-US" sz="4400" dirty="0" smtClean="0"/>
              <a:t>consumed </a:t>
            </a:r>
            <a:r>
              <a:rPr lang="en-US" sz="4400" dirty="0"/>
              <a:t>by customer applications to support </a:t>
            </a:r>
            <a:r>
              <a:rPr lang="en-US" sz="4400" dirty="0" err="1"/>
              <a:t>sharded</a:t>
            </a:r>
            <a:r>
              <a:rPr lang="en-US" sz="4400" dirty="0"/>
              <a:t> database pattern</a:t>
            </a:r>
          </a:p>
          <a:p>
            <a:pPr marL="252000" algn="l">
              <a:spcBef>
                <a:spcPts val="1200"/>
              </a:spcBef>
            </a:pPr>
            <a:r>
              <a:rPr lang="en-US" sz="4400" dirty="0"/>
              <a:t>Enables developer and manageability functions</a:t>
            </a:r>
          </a:p>
          <a:p>
            <a:pPr marL="252000" algn="l">
              <a:spcBef>
                <a:spcPts val="1200"/>
              </a:spcBef>
            </a:pPr>
            <a:r>
              <a:rPr lang="en-US" sz="4400" dirty="0"/>
              <a:t>Supports split, merge, and move operations on data</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932384"/>
            <a:ext cx="12201525" cy="1416180"/>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48564"/>
            <a:ext cx="12201525" cy="1925053"/>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273617"/>
            <a:ext cx="12201525" cy="78091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054528"/>
            <a:ext cx="12201525" cy="130777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0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0"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7" grpId="2" animBg="1"/>
      <p:bldP spid="9" grpId="0" animBg="1"/>
      <p:bldP spid="9" grpId="1" animBg="1"/>
      <p:bldP spid="9" grpId="2"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5" y="0"/>
            <a:ext cx="12201525" cy="3863975"/>
          </a:xfrm>
        </p:spPr>
        <p:txBody>
          <a:bodyPr>
            <a:normAutofit/>
          </a:bodyPr>
          <a:lstStyle/>
          <a:p>
            <a:pPr marL="0" indent="0">
              <a:buNone/>
            </a:pPr>
            <a:r>
              <a:rPr lang="en-US" sz="4800" dirty="0" smtClean="0"/>
              <a:t>Vertical: Scale-up or scale-down</a:t>
            </a:r>
          </a:p>
          <a:p>
            <a:pPr marL="0" indent="0">
              <a:buNone/>
            </a:pPr>
            <a:r>
              <a:rPr lang="en-US" sz="4800" dirty="0" smtClean="0"/>
              <a:t>Horizontal: Scale-out or scale-in</a:t>
            </a:r>
            <a:endParaRPr lang="en-US" sz="4800" dirty="0"/>
          </a:p>
        </p:txBody>
      </p:sp>
      <p:sp>
        <p:nvSpPr>
          <p:cNvPr id="5" name="Can 4"/>
          <p:cNvSpPr/>
          <p:nvPr/>
        </p:nvSpPr>
        <p:spPr bwMode="auto">
          <a:xfrm>
            <a:off x="1903428" y="485870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03428" y="4233672"/>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03428"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253692" y="485731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03956" y="485592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5954220" y="485453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04484" y="485314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654748" y="485175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05012" y="485036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04484"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03956" y="4226722"/>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460880" y="3702192"/>
            <a:ext cx="0" cy="204289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24877" y="5927600"/>
            <a:ext cx="1311578" cy="369332"/>
          </a:xfrm>
          <a:prstGeom prst="rect">
            <a:avLst/>
          </a:prstGeom>
          <a:noFill/>
        </p:spPr>
        <p:txBody>
          <a:bodyPr wrap="none" rtlCol="0">
            <a:spAutoFit/>
          </a:bodyPr>
          <a:lstStyle/>
          <a:p>
            <a:r>
              <a:rPr lang="en-US" dirty="0" smtClean="0">
                <a:solidFill>
                  <a:schemeClr val="bg1"/>
                </a:solidFill>
                <a:latin typeface="+mj-lt"/>
              </a:rPr>
              <a:t>Scale out/in</a:t>
            </a:r>
            <a:endParaRPr lang="en-US" dirty="0">
              <a:solidFill>
                <a:schemeClr val="bg1"/>
              </a:solidFill>
              <a:latin typeface="+mj-lt"/>
            </a:endParaRPr>
          </a:p>
        </p:txBody>
      </p:sp>
      <p:cxnSp>
        <p:nvCxnSpPr>
          <p:cNvPr id="20" name="Straight Arrow Connector 19"/>
          <p:cNvCxnSpPr/>
          <p:nvPr/>
        </p:nvCxnSpPr>
        <p:spPr>
          <a:xfrm flipH="1">
            <a:off x="1576672" y="5927600"/>
            <a:ext cx="9407988" cy="456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465735" y="4538971"/>
            <a:ext cx="1620957" cy="369332"/>
          </a:xfrm>
          <a:prstGeom prst="rect">
            <a:avLst/>
          </a:prstGeom>
          <a:noFill/>
        </p:spPr>
        <p:txBody>
          <a:bodyPr wrap="none" rtlCol="0">
            <a:spAutoFit/>
          </a:bodyPr>
          <a:lstStyle/>
          <a:p>
            <a:r>
              <a:rPr lang="en-US" dirty="0" smtClean="0">
                <a:solidFill>
                  <a:schemeClr val="bg1"/>
                </a:solidFill>
                <a:latin typeface="+mj-lt"/>
              </a:rPr>
              <a:t>Scale up/down</a:t>
            </a:r>
            <a:endParaRPr lang="en-US" dirty="0">
              <a:solidFill>
                <a:schemeClr val="bg1"/>
              </a:solidFill>
              <a:latin typeface="+mj-lt"/>
            </a:endParaRPr>
          </a:p>
        </p:txBody>
      </p:sp>
      <p:sp>
        <p:nvSpPr>
          <p:cNvPr id="22"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Scalability options in Azure SQL DB</a:t>
            </a:r>
          </a:p>
        </p:txBody>
      </p:sp>
      <p:pic>
        <p:nvPicPr>
          <p:cNvPr id="23" name="Picture 2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86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066112271"/>
              </p:ext>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6668"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167845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28031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smtClean="0"/>
              <a:t>Microsoft SQL Server</a:t>
            </a:r>
            <a:br>
              <a:rPr lang="en-US" sz="6000" dirty="0" smtClean="0"/>
            </a:br>
            <a:r>
              <a:rPr lang="en-US" sz="6000" dirty="0" smtClean="0"/>
              <a:t>on a Virtual Machine</a:t>
            </a:r>
            <a:endParaRPr lang="en-US" sz="6000" dirty="0"/>
          </a:p>
        </p:txBody>
      </p:sp>
      <p:grpSp>
        <p:nvGrpSpPr>
          <p:cNvPr id="8" name="Group 7"/>
          <p:cNvGrpSpPr/>
          <p:nvPr/>
        </p:nvGrpSpPr>
        <p:grpSpPr>
          <a:xfrm>
            <a:off x="4602527" y="2052785"/>
            <a:ext cx="2986946" cy="2752430"/>
            <a:chOff x="4602527" y="2052785"/>
            <a:chExt cx="2986946" cy="2752430"/>
          </a:xfrm>
        </p:grpSpPr>
        <p:pic>
          <p:nvPicPr>
            <p:cNvPr id="6" name="Picture 5"/>
            <p:cNvPicPr>
              <a:picLocks noChangeAspect="1"/>
            </p:cNvPicPr>
            <p:nvPr/>
          </p:nvPicPr>
          <p:blipFill>
            <a:blip r:embed="rId2"/>
            <a:stretch>
              <a:fillRect/>
            </a:stretch>
          </p:blipFill>
          <p:spPr>
            <a:xfrm>
              <a:off x="4602527" y="2052785"/>
              <a:ext cx="2986946" cy="2752430"/>
            </a:xfrm>
            <a:prstGeom prst="rect">
              <a:avLst/>
            </a:prstGeom>
          </p:spPr>
        </p:pic>
        <p:pic>
          <p:nvPicPr>
            <p:cNvPr id="7" name="Picture 6"/>
            <p:cNvPicPr>
              <a:picLocks noChangeAspect="1"/>
            </p:cNvPicPr>
            <p:nvPr/>
          </p:nvPicPr>
          <p:blipFill>
            <a:blip r:embed="rId3"/>
            <a:stretch>
              <a:fillRect/>
            </a:stretch>
          </p:blipFill>
          <p:spPr>
            <a:xfrm>
              <a:off x="5526374" y="2386318"/>
              <a:ext cx="1139252" cy="1499882"/>
            </a:xfrm>
            <a:prstGeom prst="rect">
              <a:avLst/>
            </a:prstGeom>
          </p:spPr>
        </p:pic>
      </p:grpSp>
      <p:sp>
        <p:nvSpPr>
          <p:cNvPr id="9" name="Title 1"/>
          <p:cNvSpPr txBox="1">
            <a:spLocks/>
          </p:cNvSpPr>
          <p:nvPr/>
        </p:nvSpPr>
        <p:spPr>
          <a:xfrm>
            <a:off x="0" y="5884606"/>
            <a:ext cx="12192000" cy="973394"/>
          </a:xfrm>
          <a:prstGeom prst="rect">
            <a:avLst/>
          </a:prstGeom>
        </p:spPr>
        <p:txBody>
          <a:bodyPr vert="horz" lIns="91440" tIns="45720" rIns="91440" bIns="45720" rtlCol="0" anchor="b">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sz="4400" dirty="0" smtClean="0"/>
              <a:t>SQL IaaS</a:t>
            </a:r>
            <a:endParaRPr lang="en-US" sz="4400" dirty="0"/>
          </a:p>
        </p:txBody>
      </p:sp>
    </p:spTree>
    <p:extLst>
      <p:ext uri="{BB962C8B-B14F-4D97-AF65-F5344CB8AC3E}">
        <p14:creationId xmlns:p14="http://schemas.microsoft.com/office/powerpoint/2010/main" val="38204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4400" dirty="0" smtClean="0"/>
              <a:t>Run any SQL product on cloud VM </a:t>
            </a:r>
          </a:p>
          <a:p>
            <a:pPr marL="252000" algn="l">
              <a:spcBef>
                <a:spcPts val="2400"/>
              </a:spcBef>
            </a:pPr>
            <a:r>
              <a:rPr lang="en-US" sz="4400" dirty="0" smtClean="0"/>
              <a:t>Support for SQL Server, Oracle, </a:t>
            </a:r>
            <a:r>
              <a:rPr lang="en-US" sz="4400" dirty="0" err="1" smtClean="0"/>
              <a:t>MySql</a:t>
            </a:r>
            <a:endParaRPr lang="en-US" sz="4400" dirty="0" smtClean="0"/>
          </a:p>
          <a:p>
            <a:pPr marL="252000" algn="l">
              <a:spcBef>
                <a:spcPts val="2400"/>
              </a:spcBef>
            </a:pPr>
            <a:r>
              <a:rPr lang="en-US" sz="4400" dirty="0" smtClean="0"/>
              <a:t>Ready to go VM images available in Gallery</a:t>
            </a:r>
          </a:p>
          <a:p>
            <a:pPr marL="252000" algn="l">
              <a:spcBef>
                <a:spcPts val="2400"/>
              </a:spcBef>
            </a:pPr>
            <a:r>
              <a:rPr lang="en-US" sz="4400" dirty="0" smtClean="0"/>
              <a:t>Persistent storage using attached disk in blob storage</a:t>
            </a:r>
          </a:p>
          <a:p>
            <a:pPr marL="252000" algn="l">
              <a:spcBef>
                <a:spcPts val="2400"/>
              </a:spcBef>
            </a:pPr>
            <a:r>
              <a:rPr lang="en-US" sz="4400" dirty="0" smtClean="0"/>
              <a:t>Has all the benefits and powers of VMs combined with the full features of a SQL Engine</a:t>
            </a:r>
            <a:endParaRPr lang="en-US" sz="4400" dirty="0"/>
          </a:p>
        </p:txBody>
      </p:sp>
      <p:grpSp>
        <p:nvGrpSpPr>
          <p:cNvPr id="8" name="Group 7"/>
          <p:cNvGrpSpPr/>
          <p:nvPr/>
        </p:nvGrpSpPr>
        <p:grpSpPr>
          <a:xfrm>
            <a:off x="11171841" y="72570"/>
            <a:ext cx="933073" cy="859814"/>
            <a:chOff x="4602527" y="2052785"/>
            <a:chExt cx="2986946" cy="2752430"/>
          </a:xfrm>
        </p:grpSpPr>
        <p:pic>
          <p:nvPicPr>
            <p:cNvPr id="9" name="Picture 8"/>
            <p:cNvPicPr>
              <a:picLocks noChangeAspect="1"/>
            </p:cNvPicPr>
            <p:nvPr/>
          </p:nvPicPr>
          <p:blipFill>
            <a:blip r:embed="rId2"/>
            <a:stretch>
              <a:fillRect/>
            </a:stretch>
          </p:blipFill>
          <p:spPr>
            <a:xfrm>
              <a:off x="4602527" y="2052785"/>
              <a:ext cx="2986946" cy="2752430"/>
            </a:xfrm>
            <a:prstGeom prst="rect">
              <a:avLst/>
            </a:prstGeom>
          </p:spPr>
        </p:pic>
        <p:pic>
          <p:nvPicPr>
            <p:cNvPr id="10" name="Picture 9"/>
            <p:cNvPicPr>
              <a:picLocks noChangeAspect="1"/>
            </p:cNvPicPr>
            <p:nvPr/>
          </p:nvPicPr>
          <p:blipFill>
            <a:blip r:embed="rId3"/>
            <a:stretch>
              <a:fillRect/>
            </a:stretch>
          </p:blipFill>
          <p:spPr>
            <a:xfrm>
              <a:off x="5526374" y="2386318"/>
              <a:ext cx="1139252" cy="1499882"/>
            </a:xfrm>
            <a:prstGeom prst="rect">
              <a:avLst/>
            </a:prstGeom>
          </p:spPr>
        </p:pic>
      </p:grpSp>
      <p:sp>
        <p:nvSpPr>
          <p:cNvPr id="7" name="Rectangle 6"/>
          <p:cNvSpPr/>
          <p:nvPr/>
        </p:nvSpPr>
        <p:spPr>
          <a:xfrm>
            <a:off x="0" y="645300"/>
            <a:ext cx="10780295"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501542"/>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357784"/>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214025"/>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774130"/>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grpSp>
        <p:nvGrpSpPr>
          <p:cNvPr id="5" name="Group 4"/>
          <p:cNvGrpSpPr/>
          <p:nvPr/>
        </p:nvGrpSpPr>
        <p:grpSpPr>
          <a:xfrm>
            <a:off x="11171841" y="72570"/>
            <a:ext cx="933073" cy="859814"/>
            <a:chOff x="4602527" y="2052785"/>
            <a:chExt cx="2986946" cy="2752430"/>
          </a:xfrm>
        </p:grpSpPr>
        <p:pic>
          <p:nvPicPr>
            <p:cNvPr id="6" name="Picture 5"/>
            <p:cNvPicPr>
              <a:picLocks noChangeAspect="1"/>
            </p:cNvPicPr>
            <p:nvPr/>
          </p:nvPicPr>
          <p:blipFill>
            <a:blip r:embed="rId3"/>
            <a:stretch>
              <a:fillRect/>
            </a:stretch>
          </p:blipFill>
          <p:spPr>
            <a:xfrm>
              <a:off x="4602527" y="2052785"/>
              <a:ext cx="2986946" cy="2752430"/>
            </a:xfrm>
            <a:prstGeom prst="rect">
              <a:avLst/>
            </a:prstGeom>
          </p:spPr>
        </p:pic>
        <p:pic>
          <p:nvPicPr>
            <p:cNvPr id="7" name="Picture 6"/>
            <p:cNvPicPr>
              <a:picLocks noChangeAspect="1"/>
            </p:cNvPicPr>
            <p:nvPr/>
          </p:nvPicPr>
          <p:blipFill>
            <a:blip r:embed="rId4"/>
            <a:stretch>
              <a:fillRect/>
            </a:stretch>
          </p:blipFill>
          <p:spPr>
            <a:xfrm>
              <a:off x="5526374" y="2386318"/>
              <a:ext cx="1139252" cy="1499882"/>
            </a:xfrm>
            <a:prstGeom prst="rect">
              <a:avLst/>
            </a:prstGeom>
          </p:spPr>
        </p:pic>
      </p:grpSp>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86738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0"/>
            <a:ext cx="12192000" cy="6858000"/>
          </a:xfrm>
        </p:spPr>
        <p:txBody>
          <a:bodyPr>
            <a:normAutofit/>
          </a:bodyPr>
          <a:lstStyle/>
          <a:p>
            <a:pPr algn="ctr"/>
            <a:r>
              <a:rPr lang="en-US" sz="6000" dirty="0">
                <a:ea typeface="+mn-ea"/>
                <a:cs typeface="+mn-cs"/>
              </a:rPr>
              <a:t>NoSQL</a:t>
            </a:r>
          </a:p>
        </p:txBody>
      </p:sp>
    </p:spTree>
    <p:extLst>
      <p:ext uri="{BB962C8B-B14F-4D97-AF65-F5344CB8AC3E}">
        <p14:creationId xmlns:p14="http://schemas.microsoft.com/office/powerpoint/2010/main" val="4257299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23425" y="1331650"/>
            <a:ext cx="7501631"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11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solidFill>
                  <a:schemeClr val="bg2"/>
                </a:solidFill>
              </a:rPr>
              <a:t>NoSQL is generally </a:t>
            </a:r>
            <a:r>
              <a:rPr lang="en-US" dirty="0">
                <a:solidFill>
                  <a:schemeClr val="bg2"/>
                </a:solidFill>
              </a:rPr>
              <a:t>more scalable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1200"/>
              </a:spcBef>
            </a:pPr>
            <a:r>
              <a:rPr lang="en-US" sz="3600" dirty="0" smtClean="0">
                <a:solidFill>
                  <a:schemeClr val="bg2"/>
                </a:solidFill>
              </a:rPr>
              <a:t>The storage engines of NoSQL stores are designed to minimize contentions enabling higher throughput and therefore more scalable</a:t>
            </a:r>
          </a:p>
          <a:p>
            <a:pPr marL="252000" algn="l">
              <a:spcBef>
                <a:spcPts val="1200"/>
              </a:spcBef>
            </a:pPr>
            <a:r>
              <a:rPr lang="en-US" sz="3600" dirty="0" smtClean="0"/>
              <a:t>Lower </a:t>
            </a:r>
            <a:r>
              <a:rPr lang="en-US" sz="3600" dirty="0"/>
              <a:t>transaction capability </a:t>
            </a:r>
            <a:r>
              <a:rPr lang="en-US" sz="3600" dirty="0" smtClean="0"/>
              <a:t>in NoSQL results in less contention and therefore more scalable</a:t>
            </a:r>
          </a:p>
          <a:p>
            <a:pPr marL="252000" algn="l">
              <a:spcBef>
                <a:spcPts val="1200"/>
              </a:spcBef>
            </a:pPr>
            <a:r>
              <a:rPr lang="en-US" sz="3600" dirty="0" smtClean="0">
                <a:sym typeface="Wingdings" panose="05000000000000000000" pitchFamily="2" charset="2"/>
              </a:rPr>
              <a:t>Less </a:t>
            </a:r>
            <a:r>
              <a:rPr lang="en-US" sz="3600" dirty="0">
                <a:sym typeface="Wingdings" panose="05000000000000000000" pitchFamily="2" charset="2"/>
              </a:rPr>
              <a:t>complex query processor </a:t>
            </a:r>
            <a:r>
              <a:rPr lang="en-US" sz="3600" dirty="0" smtClean="0">
                <a:sym typeface="Wingdings" panose="05000000000000000000" pitchFamily="2" charset="2"/>
              </a:rPr>
              <a:t>means that a </a:t>
            </a:r>
            <a:r>
              <a:rPr lang="en-US" sz="3600" dirty="0">
                <a:sym typeface="Wingdings" panose="05000000000000000000" pitchFamily="2" charset="2"/>
              </a:rPr>
              <a:t>single query can’t degrade service</a:t>
            </a:r>
          </a:p>
          <a:p>
            <a:pPr marL="252000" algn="l">
              <a:spcBef>
                <a:spcPts val="1200"/>
              </a:spcBef>
            </a:pPr>
            <a:r>
              <a:rPr lang="en-US" sz="3600" dirty="0">
                <a:sym typeface="Wingdings" panose="05000000000000000000" pitchFamily="2" charset="2"/>
              </a:rPr>
              <a:t>Built-in replication </a:t>
            </a:r>
            <a:r>
              <a:rPr lang="en-US" sz="3600" dirty="0" smtClean="0">
                <a:sym typeface="Wingdings" panose="05000000000000000000" pitchFamily="2" charset="2"/>
              </a:rPr>
              <a:t>capability means that store can scale out which better aligns to other application tiers (e.g. websites)</a:t>
            </a:r>
          </a:p>
          <a:p>
            <a:pPr marL="252000" algn="l">
              <a:spcBef>
                <a:spcPts val="1200"/>
              </a:spcBef>
            </a:pPr>
            <a:r>
              <a:rPr lang="en-US" sz="3600" dirty="0" smtClean="0">
                <a:sym typeface="Wingdings" panose="05000000000000000000" pitchFamily="2" charset="2"/>
              </a:rPr>
              <a:t>No fixed schema or lower schema requirements</a:t>
            </a:r>
            <a:endParaRPr lang="en-US" sz="3600" dirty="0"/>
          </a:p>
        </p:txBody>
      </p:sp>
      <p:sp>
        <p:nvSpPr>
          <p:cNvPr id="4" name="Rectangle 3"/>
          <p:cNvSpPr/>
          <p:nvPr/>
        </p:nvSpPr>
        <p:spPr>
          <a:xfrm>
            <a:off x="-9525" y="616017"/>
            <a:ext cx="12201525" cy="1491916"/>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525" y="2107933"/>
            <a:ext cx="12201525" cy="1251284"/>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359217"/>
            <a:ext cx="12201525" cy="1106905"/>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466122"/>
            <a:ext cx="12201525" cy="1183907"/>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25" y="5650029"/>
            <a:ext cx="12201525" cy="827773"/>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t>NoSQL on Azure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3800" dirty="0" smtClean="0"/>
              <a:t>Azure </a:t>
            </a:r>
            <a:r>
              <a:rPr lang="en-US" sz="3800" b="1" dirty="0" smtClean="0"/>
              <a:t>Table Service </a:t>
            </a:r>
            <a:r>
              <a:rPr lang="en-US" sz="3800" dirty="0" smtClean="0"/>
              <a:t>is a “Big Table” entity store</a:t>
            </a:r>
          </a:p>
          <a:p>
            <a:pPr marL="252000" algn="l">
              <a:spcBef>
                <a:spcPts val="2400"/>
              </a:spcBef>
            </a:pPr>
            <a:r>
              <a:rPr lang="en-US" sz="3800" b="1" dirty="0" err="1" smtClean="0"/>
              <a:t>MongoDB</a:t>
            </a:r>
            <a:r>
              <a:rPr lang="en-US" sz="3800" b="1" dirty="0" smtClean="0"/>
              <a:t> </a:t>
            </a:r>
            <a:r>
              <a:rPr lang="en-US" sz="3800" dirty="0" smtClean="0"/>
              <a:t>and </a:t>
            </a:r>
            <a:r>
              <a:rPr lang="en-US" sz="3800" b="1" dirty="0" err="1" smtClean="0"/>
              <a:t>DocumentDb</a:t>
            </a:r>
            <a:r>
              <a:rPr lang="en-US" sz="3800" b="1" dirty="0" smtClean="0"/>
              <a:t> </a:t>
            </a:r>
            <a:r>
              <a:rPr lang="en-US" sz="3800" dirty="0" smtClean="0"/>
              <a:t>are document (JSON) stores </a:t>
            </a:r>
          </a:p>
          <a:p>
            <a:pPr marL="252000" algn="l">
              <a:spcBef>
                <a:spcPts val="2400"/>
              </a:spcBef>
            </a:pPr>
            <a:r>
              <a:rPr lang="en-US" sz="3800" b="1" dirty="0" smtClean="0"/>
              <a:t>Cassandra </a:t>
            </a:r>
            <a:r>
              <a:rPr lang="en-US" sz="3800" dirty="0" smtClean="0"/>
              <a:t>is a columnar store with excellent replication</a:t>
            </a:r>
          </a:p>
          <a:p>
            <a:pPr marL="252000" algn="l">
              <a:spcBef>
                <a:spcPts val="2400"/>
              </a:spcBef>
            </a:pPr>
            <a:r>
              <a:rPr lang="en-US" sz="3800" dirty="0" err="1" smtClean="0"/>
              <a:t>HBase</a:t>
            </a:r>
            <a:r>
              <a:rPr lang="en-US" sz="3800" dirty="0" smtClean="0"/>
              <a:t> is a Big Data (Hadoop) store available in </a:t>
            </a:r>
            <a:r>
              <a:rPr lang="en-US" sz="3800" b="1" dirty="0" err="1" smtClean="0"/>
              <a:t>HDInsight</a:t>
            </a:r>
            <a:endParaRPr lang="en-US" sz="3800" dirty="0"/>
          </a:p>
        </p:txBody>
      </p:sp>
      <p:sp>
        <p:nvSpPr>
          <p:cNvPr id="4" name="Rectangle 3"/>
          <p:cNvSpPr/>
          <p:nvPr/>
        </p:nvSpPr>
        <p:spPr>
          <a:xfrm>
            <a:off x="0" y="190328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60116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4936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3064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1"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257084"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79181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2"/>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67693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grpSp>
        <p:nvGrpSpPr>
          <p:cNvPr id="5" name="Group 4"/>
          <p:cNvGrpSpPr/>
          <p:nvPr/>
        </p:nvGrpSpPr>
        <p:grpSpPr>
          <a:xfrm>
            <a:off x="6234593" y="1173799"/>
            <a:ext cx="2742811" cy="5170399"/>
            <a:chOff x="7313020" y="1173480"/>
            <a:chExt cx="2229789" cy="5171132"/>
          </a:xfrm>
        </p:grpSpPr>
        <p:sp>
          <p:nvSpPr>
            <p:cNvPr id="55" name="Rectangle 54"/>
            <p:cNvSpPr/>
            <p:nvPr/>
          </p:nvSpPr>
          <p:spPr bwMode="auto">
            <a:xfrm>
              <a:off x="731906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7313020" y="1173480"/>
              <a:ext cx="222978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grpSp>
      <p:graphicFrame>
        <p:nvGraphicFramePr>
          <p:cNvPr id="62" name="Table 61"/>
          <p:cNvGraphicFramePr>
            <a:graphicFrameLocks noGrp="1"/>
          </p:cNvGraphicFramePr>
          <p:nvPr>
            <p:extLst/>
          </p:nvPr>
        </p:nvGraphicFramePr>
        <p:xfrm>
          <a:off x="8417438" y="1819872"/>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 5"/>
          <p:cNvGrpSpPr/>
          <p:nvPr/>
        </p:nvGrpSpPr>
        <p:grpSpPr>
          <a:xfrm>
            <a:off x="9134482" y="1175222"/>
            <a:ext cx="2742811" cy="5168977"/>
            <a:chOff x="9623134" y="1174902"/>
            <a:chExt cx="2223745" cy="5169710"/>
          </a:xfrm>
        </p:grpSpPr>
        <p:sp>
          <p:nvSpPr>
            <p:cNvPr id="56" name="Rectangle 55"/>
            <p:cNvSpPr/>
            <p:nvPr/>
          </p:nvSpPr>
          <p:spPr bwMode="auto">
            <a:xfrm>
              <a:off x="962313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ectangle 58"/>
            <p:cNvSpPr/>
            <p:nvPr/>
          </p:nvSpPr>
          <p:spPr bwMode="auto">
            <a:xfrm>
              <a:off x="9623820"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377728" y="1761767"/>
              <a:ext cx="403749" cy="35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94212" y="1175222"/>
            <a:ext cx="2742811" cy="5168977"/>
            <a:chOff x="393403" y="1174902"/>
            <a:chExt cx="2223745" cy="5169710"/>
          </a:xfrm>
        </p:grpSpPr>
        <p:sp>
          <p:nvSpPr>
            <p:cNvPr id="52" name="Rectangle 51"/>
            <p:cNvSpPr/>
            <p:nvPr/>
          </p:nvSpPr>
          <p:spPr bwMode="auto">
            <a:xfrm>
              <a:off x="393403"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ectangle 59"/>
            <p:cNvSpPr/>
            <p:nvPr/>
          </p:nvSpPr>
          <p:spPr bwMode="auto">
            <a:xfrm>
              <a:off x="393403" y="1174902"/>
              <a:ext cx="2223745"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851" y="1775709"/>
              <a:ext cx="592823" cy="351790"/>
            </a:xfrm>
            <a:prstGeom prst="rect">
              <a:avLst/>
            </a:prstGeom>
          </p:spPr>
        </p:pic>
      </p:grpSp>
      <p:grpSp>
        <p:nvGrpSpPr>
          <p:cNvPr id="2" name="Group 1"/>
          <p:cNvGrpSpPr/>
          <p:nvPr/>
        </p:nvGrpSpPr>
        <p:grpSpPr>
          <a:xfrm>
            <a:off x="3291077" y="1175222"/>
            <a:ext cx="2742811" cy="5168977"/>
            <a:chOff x="2704200" y="1174902"/>
            <a:chExt cx="2223745" cy="5169710"/>
          </a:xfrm>
        </p:grpSpPr>
        <p:sp>
          <p:nvSpPr>
            <p:cNvPr id="53" name="Rectangle 52"/>
            <p:cNvSpPr/>
            <p:nvPr/>
          </p:nvSpPr>
          <p:spPr bwMode="auto">
            <a:xfrm>
              <a:off x="2704200"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886"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395" y="1780248"/>
              <a:ext cx="569421" cy="342712"/>
            </a:xfrm>
            <a:prstGeom prst="rect">
              <a:avLst/>
            </a:prstGeom>
          </p:spPr>
        </p:pic>
      </p:grpSp>
      <p:sp>
        <p:nvSpPr>
          <p:cNvPr id="82" name="Rectangle 81"/>
          <p:cNvSpPr/>
          <p:nvPr/>
        </p:nvSpPr>
        <p:spPr bwMode="auto">
          <a:xfrm>
            <a:off x="394842" y="3683826"/>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3" name="Rectangle 82"/>
          <p:cNvSpPr/>
          <p:nvPr/>
        </p:nvSpPr>
        <p:spPr bwMode="auto">
          <a:xfrm>
            <a:off x="394842" y="3217091"/>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4" name="Rectangle 83"/>
          <p:cNvSpPr/>
          <p:nvPr/>
        </p:nvSpPr>
        <p:spPr bwMode="auto">
          <a:xfrm>
            <a:off x="394839" y="2750355"/>
            <a:ext cx="5639048"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3291077" y="4617298"/>
            <a:ext cx="855498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9" name="Rectangle 88"/>
          <p:cNvSpPr/>
          <p:nvPr/>
        </p:nvSpPr>
        <p:spPr bwMode="auto">
          <a:xfrm>
            <a:off x="3291075" y="4150562"/>
            <a:ext cx="8554985"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6242029" y="5550770"/>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3" name="Rectangle 92"/>
          <p:cNvSpPr/>
          <p:nvPr/>
        </p:nvSpPr>
        <p:spPr bwMode="auto">
          <a:xfrm>
            <a:off x="6242029" y="5084374"/>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6242029" y="6017507"/>
            <a:ext cx="5604034"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30800618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76882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chor="ctr">
            <a:normAutofit/>
          </a:bodyPr>
          <a:lstStyle/>
          <a:p>
            <a:pPr marL="72000"/>
            <a:r>
              <a:rPr lang="en-US" sz="2800" dirty="0">
                <a:solidFill>
                  <a:schemeClr val="tx1"/>
                </a:solidFill>
                <a:ea typeface="+mj-ea"/>
                <a:cs typeface="+mj-cs"/>
              </a:rPr>
              <a:t>Mongo in a VM</a:t>
            </a:r>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 extra capacity for scale out and can not be </a:t>
            </a:r>
            <a:r>
              <a:rPr lang="en-US" sz="3200" dirty="0" smtClean="0">
                <a:gradFill>
                  <a:gsLst>
                    <a:gs pos="0">
                      <a:srgbClr val="FFFFFF"/>
                    </a:gs>
                    <a:gs pos="100000">
                      <a:srgbClr val="FFFFFF"/>
                    </a:gs>
                  </a:gsLst>
                  <a:lin ang="5400000" scaled="0"/>
                </a:gradFill>
                <a:latin typeface="+mj-lt"/>
              </a:rPr>
              <a:t>migrated</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a:t>
            </a:r>
            <a:r>
              <a:rPr lang="en-US" sz="3200" dirty="0" smtClean="0">
                <a:gradFill>
                  <a:gsLst>
                    <a:gs pos="0">
                      <a:srgbClr val="FFFFFF"/>
                    </a:gs>
                    <a:gs pos="100000">
                      <a:srgbClr val="FFFFFF"/>
                    </a:gs>
                  </a:gsLst>
                  <a:lin ang="5400000" scaled="0"/>
                </a:gradFill>
                <a:latin typeface="+mj-lt"/>
              </a:rPr>
              <a:t>CAPEX</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Mongo MMS </a:t>
            </a:r>
            <a:r>
              <a:rPr lang="en-US" sz="3200" dirty="0" smtClean="0">
                <a:gradFill>
                  <a:gsLst>
                    <a:gs pos="0">
                      <a:srgbClr val="FFFFFF"/>
                    </a:gs>
                    <a:gs pos="100000">
                      <a:srgbClr val="FFFFFF"/>
                    </a:gs>
                  </a:gsLst>
                  <a:lin ang="5400000" scaled="0"/>
                </a:gradFill>
                <a:latin typeface="+mj-lt"/>
              </a:rPr>
              <a:t>compatibility</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3200" dirty="0" smtClean="0">
                <a:gradFill>
                  <a:gsLst>
                    <a:gs pos="0">
                      <a:srgbClr val="FFFFFF"/>
                    </a:gs>
                    <a:gs pos="100000">
                      <a:srgbClr val="FFFFFF"/>
                    </a:gs>
                  </a:gsLst>
                  <a:lin ang="5400000" scaled="0"/>
                </a:gradFill>
                <a:latin typeface="+mj-lt"/>
              </a:rPr>
              <a:t>support</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a:t>
            </a:r>
            <a:r>
              <a:rPr lang="en-US" sz="3200" dirty="0" smtClean="0">
                <a:gradFill>
                  <a:gsLst>
                    <a:gs pos="0">
                      <a:srgbClr val="FFFFFF"/>
                    </a:gs>
                    <a:gs pos="100000">
                      <a:srgbClr val="FFFFFF"/>
                    </a:gs>
                  </a:gsLst>
                  <a:lin ang="5400000" scaled="0"/>
                </a:gradFill>
                <a:latin typeface="+mj-lt"/>
              </a:rPr>
              <a:t>OPEX</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Built-for-the-cloud database </a:t>
            </a:r>
            <a:r>
              <a:rPr lang="en-US" sz="3200" dirty="0" smtClean="0">
                <a:gradFill>
                  <a:gsLst>
                    <a:gs pos="0">
                      <a:srgbClr val="FFFFFF"/>
                    </a:gs>
                    <a:gs pos="100000">
                      <a:srgbClr val="FFFFFF"/>
                    </a:gs>
                  </a:gsLst>
                  <a:lin ang="5400000" scaled="0"/>
                </a:gradFill>
                <a:latin typeface="+mj-lt"/>
              </a:rPr>
              <a:t>technology</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757894"/>
            <a:ext cx="0" cy="5518619"/>
          </a:xfrm>
          <a:prstGeom prst="line">
            <a:avLst/>
          </a:prstGeom>
          <a:ln w="57150">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defTabSz="914225">
              <a:lnSpc>
                <a:spcPts val="2400"/>
              </a:lnSpc>
              <a:defRPr/>
            </a:pPr>
            <a:r>
              <a:rPr lang="en-US" kern="0" dirty="0">
                <a:solidFill>
                  <a:srgbClr val="FFFFFF"/>
                </a:solidFill>
              </a:rPr>
              <a:t>DocumentDB</a:t>
            </a:r>
          </a:p>
        </p:txBody>
      </p:sp>
      <p:sp>
        <p:nvSpPr>
          <p:cNvPr id="6" name="Rectangle 5"/>
          <p:cNvSpPr/>
          <p:nvPr/>
        </p:nvSpPr>
        <p:spPr>
          <a:xfrm>
            <a:off x="-1" y="811162"/>
            <a:ext cx="5998087"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215331" y="571464"/>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2972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Strong</a:t>
            </a:r>
            <a:br>
              <a:rPr lang="en-US" sz="6000" dirty="0" smtClean="0">
                <a:solidFill>
                  <a:schemeClr val="tx1"/>
                </a:solidFill>
              </a:rPr>
            </a:br>
            <a:r>
              <a:rPr lang="en-US" sz="6000" dirty="0" smtClean="0">
                <a:solidFill>
                  <a:schemeClr val="tx1"/>
                </a:solidFill>
              </a:rPr>
              <a:t>Bounded Stateless</a:t>
            </a:r>
            <a:br>
              <a:rPr lang="en-US" sz="6000" dirty="0" smtClean="0">
                <a:solidFill>
                  <a:schemeClr val="tx1"/>
                </a:solidFill>
              </a:rPr>
            </a:br>
            <a:r>
              <a:rPr lang="en-US" sz="6000" dirty="0" smtClean="0">
                <a:solidFill>
                  <a:schemeClr val="tx1"/>
                </a:solidFill>
              </a:rPr>
              <a:t>Session</a:t>
            </a:r>
            <a:br>
              <a:rPr lang="en-US" sz="6000" dirty="0" smtClean="0">
                <a:solidFill>
                  <a:schemeClr val="tx1"/>
                </a:solidFill>
              </a:rPr>
            </a:br>
            <a:r>
              <a:rPr lang="en-US" sz="6000" dirty="0" smtClean="0">
                <a:solidFill>
                  <a:schemeClr val="tx1"/>
                </a:solidFill>
              </a:rPr>
              <a:t>Eventual</a:t>
            </a:r>
            <a:endParaRPr lang="en-US" sz="6000" dirty="0">
              <a:solidFill>
                <a:schemeClr val="tx1"/>
              </a:solidFill>
            </a:endParaRPr>
          </a:p>
        </p:txBody>
      </p:sp>
      <p:pic>
        <p:nvPicPr>
          <p:cNvPr id="4" name="Picture 3"/>
          <p:cNvPicPr>
            <a:picLocks noChangeAspect="1"/>
          </p:cNvPicPr>
          <p:nvPr/>
        </p:nvPicPr>
        <p:blipFill>
          <a:blip r:embed="rId3"/>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four distinct levels</a:t>
            </a:r>
            <a:endParaRPr lang="en-US" dirty="0">
              <a:solidFill>
                <a:schemeClr val="tx1"/>
              </a:solidFill>
            </a:endParaRPr>
          </a:p>
        </p:txBody>
      </p:sp>
    </p:spTree>
    <p:extLst>
      <p:ext uri="{BB962C8B-B14F-4D97-AF65-F5344CB8AC3E}">
        <p14:creationId xmlns:p14="http://schemas.microsoft.com/office/powerpoint/2010/main" val="314080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7214004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All </a:t>
            </a:r>
            <a:r>
              <a:rPr lang="en-US" sz="6000" dirty="0">
                <a:solidFill>
                  <a:schemeClr val="tx1"/>
                </a:solidFill>
              </a:rPr>
              <a:t>writes are visible to all readers. Writes synchronously committed by a majority quorum of replicas and reads are acknowledged by the majority read </a:t>
            </a:r>
            <a:r>
              <a:rPr lang="en-US" sz="6000" dirty="0" smtClean="0">
                <a:solidFill>
                  <a:schemeClr val="tx1"/>
                </a:solidFill>
              </a:rPr>
              <a:t>quorum.</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Strong </a:t>
            </a:r>
            <a:endParaRPr lang="en-US" dirty="0">
              <a:solidFill>
                <a:schemeClr val="tx1"/>
              </a:solidFill>
            </a:endParaRPr>
          </a:p>
        </p:txBody>
      </p:sp>
    </p:spTree>
    <p:extLst>
      <p:ext uri="{BB962C8B-B14F-4D97-AF65-F5344CB8AC3E}">
        <p14:creationId xmlns:p14="http://schemas.microsoft.com/office/powerpoint/2010/main" val="356421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Guaranteed </a:t>
            </a:r>
            <a:r>
              <a:rPr lang="en-US" sz="6000" dirty="0">
                <a:solidFill>
                  <a:schemeClr val="tx1"/>
                </a:solidFill>
              </a:rPr>
              <a:t>ordering of writes, reads adhere to minimum freshness. Writes are propagated asynchronously, reads are acknowledged by majority quorum lagging by at most K </a:t>
            </a:r>
            <a:r>
              <a:rPr lang="en-US" sz="6000" dirty="0" smtClean="0">
                <a:solidFill>
                  <a:schemeClr val="tx1"/>
                </a:solidFill>
              </a:rPr>
              <a:t>prefixes.</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Bounded Stateless</a:t>
            </a:r>
            <a:endParaRPr lang="en-US" dirty="0">
              <a:solidFill>
                <a:schemeClr val="tx1"/>
              </a:solidFill>
            </a:endParaRPr>
          </a:p>
        </p:txBody>
      </p:sp>
    </p:spTree>
    <p:extLst>
      <p:ext uri="{BB962C8B-B14F-4D97-AF65-F5344CB8AC3E}">
        <p14:creationId xmlns:p14="http://schemas.microsoft.com/office/powerpoint/2010/main" val="416628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 </a:t>
            </a:r>
            <a:r>
              <a:rPr lang="en-US" sz="6000" dirty="0">
                <a:solidFill>
                  <a:schemeClr val="tx1"/>
                </a:solidFill>
              </a:rPr>
              <a:t>your own writes. Writes are propagated asynchronously while reads for a session are issued against the replica that can serve the requested version.</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Session</a:t>
            </a:r>
            <a:endParaRPr lang="en-US" dirty="0">
              <a:solidFill>
                <a:schemeClr val="tx1"/>
              </a:solidFill>
            </a:endParaRPr>
          </a:p>
        </p:txBody>
      </p:sp>
    </p:spTree>
    <p:extLst>
      <p:ext uri="{BB962C8B-B14F-4D97-AF65-F5344CB8AC3E}">
        <p14:creationId xmlns:p14="http://schemas.microsoft.com/office/powerpoint/2010/main" val="3502318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Reads </a:t>
            </a:r>
            <a:r>
              <a:rPr lang="en-US" sz="6000" dirty="0">
                <a:solidFill>
                  <a:schemeClr val="tx1"/>
                </a:solidFill>
              </a:rPr>
              <a:t>eventually converge with writes. Writes are propagated asynchronously while reads can be acknowledged by any replica. Readers may view older data then previously </a:t>
            </a:r>
            <a:r>
              <a:rPr lang="en-US" sz="6000" dirty="0" smtClean="0">
                <a:solidFill>
                  <a:schemeClr val="tx1"/>
                </a:solidFill>
              </a:rPr>
              <a:t>observed.</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Eventual</a:t>
            </a:r>
            <a:endParaRPr lang="en-US" dirty="0">
              <a:solidFill>
                <a:schemeClr val="tx1"/>
              </a:solidFill>
            </a:endParaRPr>
          </a:p>
        </p:txBody>
      </p:sp>
    </p:spTree>
    <p:extLst>
      <p:ext uri="{BB962C8B-B14F-4D97-AF65-F5344CB8AC3E}">
        <p14:creationId xmlns:p14="http://schemas.microsoft.com/office/powerpoint/2010/main" val="398023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88197848"/>
              </p:ext>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56508919"/>
              </p:ext>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gridCol w="11658766"/>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80609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smtClean="0">
                <a:solidFill>
                  <a:schemeClr val="bg1"/>
                </a:solidFill>
                <a:latin typeface="+mj-lt"/>
                <a:cs typeface="Segoe UI" panose="020B0502040204020203" pitchFamily="34" charset="0"/>
              </a:rPr>
              <a:t>Capacity Units </a:t>
            </a:r>
            <a:r>
              <a:rPr lang="en-US" sz="3600" dirty="0">
                <a:solidFill>
                  <a:schemeClr val="bg1"/>
                </a:solidFill>
                <a:latin typeface="+mj-lt"/>
                <a:cs typeface="Segoe UI" panose="020B0502040204020203" pitchFamily="34" charset="0"/>
              </a:rPr>
              <a:t>are </a:t>
            </a:r>
            <a:r>
              <a:rPr lang="en-US" sz="3600" dirty="0" smtClean="0">
                <a:solidFill>
                  <a:schemeClr val="bg1"/>
                </a:solidFill>
                <a:latin typeface="+mj-lt"/>
                <a:cs typeface="Segoe UI" panose="020B0502040204020203" pitchFamily="34" charset="0"/>
              </a:rPr>
              <a:t>combinable</a:t>
            </a:r>
            <a:endParaRPr lang="en-US" sz="3600" dirty="0">
              <a:solidFill>
                <a:schemeClr val="bg1"/>
              </a:solidFill>
              <a:latin typeface="+mj-lt"/>
              <a:cs typeface="Segoe UI" panose="020B0502040204020203" pitchFamily="34" charset="0"/>
            </a:endParaRPr>
          </a:p>
          <a:p>
            <a:pPr marL="252000">
              <a:spcAft>
                <a:spcPts val="600"/>
              </a:spcAft>
            </a:pPr>
            <a:r>
              <a:rPr lang="en-US" sz="3600" dirty="0" smtClean="0">
                <a:solidFill>
                  <a:schemeClr val="bg1"/>
                </a:solidFill>
                <a:latin typeface="+mj-lt"/>
                <a:cs typeface="Segoe UI" panose="020B0502040204020203" pitchFamily="34" charset="0"/>
              </a:rPr>
              <a:t>Storage</a:t>
            </a:r>
            <a:r>
              <a:rPr lang="en-US" sz="3600" dirty="0">
                <a:solidFill>
                  <a:schemeClr val="bg1"/>
                </a:solidFill>
                <a:latin typeface="+mj-lt"/>
                <a:cs typeface="Segoe UI" panose="020B0502040204020203" pitchFamily="34" charset="0"/>
              </a:rPr>
              <a:t>, </a:t>
            </a:r>
            <a:r>
              <a:rPr lang="en-US" sz="3600" dirty="0" smtClean="0">
                <a:solidFill>
                  <a:schemeClr val="bg1"/>
                </a:solidFill>
                <a:latin typeface="+mj-lt"/>
                <a:cs typeface="Segoe UI" panose="020B0502040204020203" pitchFamily="34" charset="0"/>
              </a:rPr>
              <a:t>request units/second, </a:t>
            </a:r>
            <a:r>
              <a:rPr lang="en-US" sz="3600" dirty="0">
                <a:solidFill>
                  <a:schemeClr val="bg1"/>
                </a:solidFill>
                <a:latin typeface="+mj-lt"/>
                <a:cs typeface="Segoe UI" panose="020B0502040204020203" pitchFamily="34" charset="0"/>
              </a:rPr>
              <a:t>and </a:t>
            </a:r>
            <a:r>
              <a:rPr lang="en-US" sz="3600" dirty="0" smtClean="0">
                <a:solidFill>
                  <a:schemeClr val="bg1"/>
                </a:solidFill>
                <a:latin typeface="+mj-lt"/>
                <a:cs typeface="Segoe UI" panose="020B0502040204020203" pitchFamily="34" charset="0"/>
              </a:rPr>
              <a:t>price </a:t>
            </a:r>
            <a:r>
              <a:rPr lang="en-US" sz="3600" dirty="0">
                <a:solidFill>
                  <a:schemeClr val="bg1"/>
                </a:solidFill>
                <a:latin typeface="+mj-lt"/>
                <a:cs typeface="Segoe UI" panose="020B0502040204020203" pitchFamily="34" charset="0"/>
              </a:rPr>
              <a:t>scale linearly</a:t>
            </a:r>
            <a:endParaRPr lang="en-US" sz="3600" baseline="30000" dirty="0">
              <a:solidFill>
                <a:schemeClr val="bg1"/>
              </a:solidFill>
              <a:latin typeface="+mj-l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chemeClr val="bg1"/>
                  </a:solidFill>
                  <a:latin typeface="Segoe UI Light"/>
                </a:rPr>
                <a:t>throughput</a:t>
              </a:r>
              <a:endParaRPr lang="en-US" sz="2800" dirty="0">
                <a:solidFill>
                  <a:schemeClr val="bg1"/>
                </a:solidFill>
                <a:latin typeface="Segoe UI Light"/>
              </a:endParaRPr>
            </a:p>
            <a:p>
              <a:pPr algn="ctr">
                <a:lnSpc>
                  <a:spcPct val="90000"/>
                </a:lnSpc>
              </a:pPr>
              <a:r>
                <a:rPr lang="en-US" sz="1600" dirty="0" smtClean="0">
                  <a:solidFill>
                    <a:schemeClr val="bg1"/>
                  </a:solidFill>
                  <a:latin typeface="Segoe UI Light"/>
                </a:rPr>
                <a:t>Request units per second</a:t>
              </a:r>
              <a:endParaRPr lang="en-US" sz="1600" dirty="0">
                <a:solidFill>
                  <a:schemeClr val="bg1"/>
                </a:solidFill>
                <a:latin typeface="Segoe UI Light"/>
              </a:endParaRP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chemeClr val="bg1"/>
                  </a:solidFill>
                  <a:latin typeface="Segoe UI Light"/>
                </a:rPr>
                <a:t>db</a:t>
              </a:r>
              <a:r>
                <a:rPr lang="en-US" sz="2400" dirty="0">
                  <a:solidFill>
                    <a:schemeClr val="bg1"/>
                  </a:solidFill>
                  <a:latin typeface="Segoe UI Light"/>
                </a:rPr>
                <a:t> storage</a:t>
              </a:r>
              <a:endParaRPr lang="en-US" sz="2800" dirty="0">
                <a:solidFill>
                  <a:schemeClr val="bg1"/>
                </a:solidFill>
                <a:latin typeface="Segoe UI Light"/>
              </a:endParaRPr>
            </a:p>
            <a:p>
              <a:pPr algn="ctr">
                <a:lnSpc>
                  <a:spcPct val="90000"/>
                </a:lnSpc>
              </a:pPr>
              <a:r>
                <a:rPr lang="en-US" sz="1600" dirty="0">
                  <a:solidFill>
                    <a:schemeClr val="bg1"/>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chemeClr val="bg1"/>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dirty="0" smtClean="0">
                <a:ln>
                  <a:noFill/>
                </a:ln>
                <a:solidFill>
                  <a:srgbClr val="FFFFFF"/>
                </a:solidFill>
                <a:effectLst/>
                <a:uLnTx/>
                <a:uFillTx/>
                <a:latin typeface="Segoe UI Light"/>
                <a:ea typeface="+mj-ea"/>
                <a:cs typeface="+mj-cs"/>
              </a:rPr>
              <a:t>Pricing</a:t>
            </a:r>
            <a:r>
              <a:rPr kumimoji="0" lang="en-US" sz="2800" b="0" i="0" u="none" strike="noStrike" kern="1200" cap="none" spc="0" normalizeH="0" dirty="0" smtClean="0">
                <a:ln>
                  <a:noFill/>
                </a:ln>
                <a:solidFill>
                  <a:srgbClr val="FFFFFF"/>
                </a:solidFill>
                <a:effectLst/>
                <a:uLnTx/>
                <a:uFillTx/>
                <a:latin typeface="Segoe UI Light"/>
                <a:ea typeface="+mj-ea"/>
                <a:cs typeface="+mj-cs"/>
              </a:rPr>
              <a:t> principles</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09562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smtClean="0">
                <a:solidFill>
                  <a:schemeClr val="bg1"/>
                </a:solidFill>
                <a:latin typeface="+mj-lt"/>
                <a:cs typeface="Segoe UI" panose="020B0502040204020203" pitchFamily="34" charset="0"/>
              </a:rPr>
              <a:t>Attached </a:t>
            </a:r>
            <a:r>
              <a:rPr lang="en-US" sz="2000" dirty="0">
                <a:solidFill>
                  <a:schemeClr val="bg1"/>
                </a:solidFill>
                <a:latin typeface="+mj-lt"/>
                <a:cs typeface="Segoe UI" panose="020B0502040204020203" pitchFamily="34" charset="0"/>
              </a:rPr>
              <a:t>BLOB storage </a:t>
            </a:r>
            <a:r>
              <a:rPr lang="en-US" sz="2000" dirty="0" smtClean="0">
                <a:solidFill>
                  <a:schemeClr val="bg1"/>
                </a:solidFill>
                <a:latin typeface="+mj-lt"/>
                <a:cs typeface="Segoe UI" panose="020B0502040204020203" pitchFamily="34" charset="0"/>
              </a:rPr>
              <a:t>not included in </a:t>
            </a:r>
            <a:r>
              <a:rPr lang="en-US" sz="2000" dirty="0" err="1" smtClean="0">
                <a:solidFill>
                  <a:schemeClr val="bg1"/>
                </a:solidFill>
                <a:latin typeface="+mj-lt"/>
                <a:cs typeface="Segoe UI" panose="020B0502040204020203" pitchFamily="34" charset="0"/>
              </a:rPr>
              <a:t>db</a:t>
            </a:r>
            <a:r>
              <a:rPr lang="en-US" sz="2000" dirty="0" smtClean="0">
                <a:solidFill>
                  <a:schemeClr val="bg1"/>
                </a:solidFill>
                <a:latin typeface="+mj-lt"/>
                <a:cs typeface="Segoe UI" panose="020B0502040204020203" pitchFamily="34" charset="0"/>
              </a:rPr>
              <a:t> storage.</a:t>
            </a:r>
            <a:endParaRPr lang="en-US" sz="2000" dirty="0">
              <a:solidFill>
                <a:schemeClr val="bg1"/>
              </a:solidFill>
              <a:latin typeface="+mj-lt"/>
              <a:cs typeface="Segoe UI" panose="020B0502040204020203" pitchFamily="34" charset="0"/>
            </a:endParaRPr>
          </a:p>
          <a:p>
            <a:pPr marL="252000" indent="-342900">
              <a:spcAft>
                <a:spcPts val="600"/>
              </a:spcAft>
              <a:buFont typeface="+mj-lt"/>
              <a:buAutoNum type="arabicPeriod"/>
            </a:pPr>
            <a:r>
              <a:rPr lang="en-US" sz="2000" dirty="0">
                <a:solidFill>
                  <a:schemeClr val="bg1"/>
                </a:solidFill>
                <a:latin typeface="+mj-l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smtClean="0">
                <a:solidFill>
                  <a:schemeClr val="bg1"/>
                </a:solidFill>
                <a:latin typeface="Segoe UI Light"/>
              </a:rPr>
              <a:t>10GB </a:t>
            </a:r>
            <a:r>
              <a:rPr lang="en-US" sz="4400" dirty="0">
                <a:solidFill>
                  <a:schemeClr val="bg1"/>
                </a:solidFill>
                <a:latin typeface="Segoe UI Light"/>
              </a:rPr>
              <a:t>database storage</a:t>
            </a:r>
            <a:r>
              <a:rPr lang="en-US" sz="4400" baseline="30000" dirty="0">
                <a:solidFill>
                  <a:schemeClr val="bg1"/>
                </a:solidFill>
                <a:latin typeface="Segoe UI Light"/>
              </a:rPr>
              <a:t>1,2</a:t>
            </a:r>
          </a:p>
          <a:p>
            <a:pPr marL="252000" defTabSz="914050" fontAlgn="base">
              <a:spcBef>
                <a:spcPts val="1200"/>
              </a:spcBef>
              <a:spcAft>
                <a:spcPct val="0"/>
              </a:spcAft>
            </a:pPr>
            <a:r>
              <a:rPr lang="en-US" sz="4400" dirty="0">
                <a:solidFill>
                  <a:schemeClr val="bg1"/>
                </a:solidFill>
                <a:latin typeface="Segoe UI Light"/>
              </a:rPr>
              <a:t>2000Request units per second</a:t>
            </a:r>
          </a:p>
          <a:p>
            <a:pPr marL="252000" defTabSz="914050" fontAlgn="base">
              <a:spcBef>
                <a:spcPts val="1200"/>
              </a:spcBef>
              <a:spcAft>
                <a:spcPct val="0"/>
              </a:spcAft>
            </a:pPr>
            <a:r>
              <a:rPr lang="en-US" sz="4400" dirty="0">
                <a:solidFill>
                  <a:schemeClr val="bg1"/>
                </a:solidFill>
                <a:latin typeface="Segoe UI Light"/>
              </a:rPr>
              <a:t>$22.50/month</a:t>
            </a:r>
          </a:p>
          <a:p>
            <a:pPr marL="252000" defTabSz="914050" fontAlgn="base">
              <a:spcBef>
                <a:spcPts val="1200"/>
              </a:spcBef>
              <a:spcAft>
                <a:spcPct val="0"/>
              </a:spcAft>
            </a:pPr>
            <a:r>
              <a:rPr lang="en-US" sz="4400" dirty="0">
                <a:solidFill>
                  <a:schemeClr val="bg1"/>
                </a:solidFill>
                <a:latin typeface="Segoe UI Light"/>
              </a:rPr>
              <a:t>D</a:t>
            </a:r>
            <a:r>
              <a:rPr lang="en-US" sz="4400" dirty="0" smtClean="0">
                <a:solidFill>
                  <a:schemeClr val="bg1"/>
                </a:solidFill>
                <a:latin typeface="Segoe UI Light"/>
              </a:rPr>
              <a:t>iscounted </a:t>
            </a:r>
            <a:r>
              <a:rPr lang="en-US" sz="4400" dirty="0">
                <a:solidFill>
                  <a:schemeClr val="bg1"/>
                </a:solidFill>
                <a:latin typeface="Segoe UI Light"/>
              </a:rPr>
              <a:t>50% for </a:t>
            </a:r>
            <a:r>
              <a:rPr lang="en-US" sz="4400" dirty="0" smtClean="0">
                <a:solidFill>
                  <a:schemeClr val="bg1"/>
                </a:solidFill>
                <a:latin typeface="Segoe UI Light"/>
              </a:rPr>
              <a:t>Preview</a:t>
            </a:r>
            <a:endParaRPr lang="en-US" sz="4400" dirty="0">
              <a:solidFill>
                <a:schemeClr val="bg1"/>
              </a:solidFill>
              <a:latin typeface="Segoe UI Light"/>
            </a:endParaRP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lvl="0"/>
            <a:r>
              <a:rPr lang="en-US" dirty="0"/>
              <a:t>Standard Offer for Preview</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716055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442"/>
            <a:ext cx="12192000" cy="4635115"/>
          </a:xfr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r>
              <a:rPr lang="en-US" sz="3600" dirty="0" smtClean="0">
                <a:solidFill>
                  <a:schemeClr val="tx1">
                    <a:lumMod val="65000"/>
                    <a:lumOff val="35000"/>
                  </a:schemeClr>
                </a:solidFill>
                <a:latin typeface="Segoe UI Light"/>
              </a:rPr>
              <a:t>.</a:t>
            </a:r>
            <a:endParaRPr lang="en-US" sz="3600" dirty="0">
              <a:solidFill>
                <a:schemeClr val="tx1">
                  <a:lumMod val="65000"/>
                  <a:lumOff val="35000"/>
                </a:schemeClr>
              </a:solidFill>
              <a:latin typeface="Segoe UI Light"/>
            </a:endParaRP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05048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3557919383"/>
              </p:ext>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gridCol w="5181600"/>
              </a:tblGrid>
              <a:tr h="370840">
                <a:tc>
                  <a:txBody>
                    <a:bodyPr/>
                    <a:lstStyle/>
                    <a:p>
                      <a:pPr marL="0" marR="0">
                        <a:lnSpc>
                          <a:spcPct val="107000"/>
                        </a:lnSpc>
                        <a:spcBef>
                          <a:spcPts val="0"/>
                        </a:spcBef>
                        <a:spcAft>
                          <a:spcPts val="800"/>
                        </a:spcAft>
                      </a:pPr>
                      <a:r>
                        <a:rPr lang="en-US" sz="2800" b="0" dirty="0" smtClean="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smtClean="0">
                          <a:solidFill>
                            <a:schemeClr val="tx1"/>
                          </a:solidFill>
                          <a:effectLst/>
                          <a:latin typeface="+mj-lt"/>
                        </a:rPr>
                        <a:t>Operations/sec/capacity</a:t>
                      </a:r>
                      <a:r>
                        <a:rPr lang="en-US" sz="2800" b="0" baseline="0" dirty="0" smtClean="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a:t>
                      </a:r>
                      <a:r>
                        <a:rPr lang="en-US" sz="2800" b="0" smtClean="0">
                          <a:solidFill>
                            <a:schemeClr val="tx1"/>
                          </a:solidFill>
                          <a:effectLst/>
                          <a:latin typeface="+mj-lt"/>
                        </a:rPr>
                        <a:t>§document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75761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err="1" smtClean="0">
                <a:latin typeface="+mj-lt"/>
              </a:rPr>
              <a:t>Overview</a:t>
            </a:r>
            <a:r>
              <a:rPr lang="sv-SE" sz="4400" dirty="0" smtClean="0">
                <a:latin typeface="+mj-lt"/>
              </a:rPr>
              <a:t> of DocumentDB in the portal</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6048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C86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213803"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707029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2"/>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147169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a:t>Why are we talking about Search?</a:t>
            </a:r>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4400" dirty="0" smtClean="0"/>
              <a:t>Users </a:t>
            </a:r>
            <a:r>
              <a:rPr lang="en-US" sz="4400" dirty="0"/>
              <a:t>find search as a natural, low friction way to interact with applications that manage lots of data</a:t>
            </a:r>
          </a:p>
          <a:p>
            <a:pPr marL="252000" algn="l">
              <a:spcBef>
                <a:spcPts val="1200"/>
              </a:spcBef>
            </a:pPr>
            <a:r>
              <a:rPr lang="en-US" sz="4400" dirty="0" smtClean="0"/>
              <a:t>Web </a:t>
            </a:r>
            <a:r>
              <a:rPr lang="en-US" sz="4400" dirty="0"/>
              <a:t>search engines have set the bar high for search</a:t>
            </a:r>
          </a:p>
          <a:p>
            <a:pPr marL="252000" algn="l">
              <a:spcBef>
                <a:spcPts val="1200"/>
              </a:spcBef>
            </a:pPr>
            <a:r>
              <a:rPr lang="en-US" sz="4400" dirty="0" smtClean="0"/>
              <a:t>Search </a:t>
            </a:r>
            <a:r>
              <a:rPr lang="en-US" sz="4400" dirty="0"/>
              <a:t>is hard and rarely a core expertise </a:t>
            </a:r>
            <a:r>
              <a:rPr lang="en-US" sz="4400" dirty="0" smtClean="0"/>
              <a:t>area</a:t>
            </a:r>
            <a:endParaRPr lang="en-US" sz="4400" dirty="0"/>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
        <p:nvSpPr>
          <p:cNvPr id="2" name="Rectangle 1"/>
          <p:cNvSpPr/>
          <p:nvPr/>
        </p:nvSpPr>
        <p:spPr>
          <a:xfrm>
            <a:off x="1" y="1731146"/>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98067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441593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3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6" grpId="2"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smtClean="0"/>
              <a:t>… is </a:t>
            </a:r>
            <a:r>
              <a:rPr lang="en-US" sz="5400" dirty="0"/>
              <a:t>a</a:t>
            </a:r>
            <a:r>
              <a:rPr lang="en-US" sz="5400" dirty="0" smtClean="0"/>
              <a:t> fully managed </a:t>
            </a:r>
            <a:r>
              <a:rPr lang="en-US" sz="5400" dirty="0"/>
              <a:t>search solution that allows developers to enable search experiences in applications. </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6033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596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Perfect for enterprise cloud developers, cloud software vendors, cloud architects who need a fully-managed search solution.</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955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Simple HTTP/JSON API for creating indexes, pushing documents, searching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Keyword search with user-friendly operators (+, -, *, “”, etc.)</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Hit highlighting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Faceting (histograms over ranges, typically used in catalog browsing)</a:t>
            </a: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117443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404210"/>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641735"/>
            <a:ext cx="12192000" cy="77626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 y="4412472"/>
            <a:ext cx="12192000" cy="12953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7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1"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a:latin typeface="Segoe UI Light" panose="020B0502040204020203" pitchFamily="34" charset="0"/>
                <a:cs typeface="Segoe UI Light" panose="020B0502040204020203" pitchFamily="34" charset="0"/>
              </a:rPr>
              <a:t>Suggestions (auto-complete)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Rich structured queries (filter, select, sort) that combines with search</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Scoring profiles to model search result relevance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Geo-spatial support integrated in filtering, sorting and </a:t>
            </a:r>
            <a:r>
              <a:rPr lang="en-US" sz="4000" dirty="0" smtClean="0">
                <a:latin typeface="Segoe UI Light" panose="020B0502040204020203" pitchFamily="34" charset="0"/>
                <a:cs typeface="Segoe UI Light" panose="020B0502040204020203" pitchFamily="34" charset="0"/>
              </a:rPr>
              <a:t>ranking</a:t>
            </a:r>
            <a:endParaRPr lang="en-US" sz="4000" dirty="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9359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199225"/>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429001"/>
            <a:ext cx="12192000" cy="71948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9525" y="4148489"/>
            <a:ext cx="12192000" cy="123203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0"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68580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defRPr/>
            </a:pPr>
            <a:r>
              <a:rPr sz="6000" dirty="0">
                <a:solidFill>
                  <a:schemeClr val="bg1"/>
                </a:solidFill>
              </a:rPr>
              <a:t>What does Azure Search cost?</a:t>
            </a:r>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259956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537839" y="3291947"/>
            <a:ext cx="3457593" cy="2589144"/>
            <a:chOff x="3876643" y="2553040"/>
            <a:chExt cx="3457593" cy="2589144"/>
          </a:xfrm>
        </p:grpSpPr>
        <p:sp>
          <p:nvSpPr>
            <p:cNvPr id="7" name="Rectangle 6"/>
            <p:cNvSpPr/>
            <p:nvPr/>
          </p:nvSpPr>
          <p:spPr>
            <a:xfrm>
              <a:off x="3876643" y="4284934"/>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43424" y="4284934"/>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4743424" y="3421899"/>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876643" y="3418987"/>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5610205"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5610205"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6476986"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6476986"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4743424"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876643"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5610205"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6476986"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TextBox 19"/>
          <p:cNvSpPr txBox="1"/>
          <p:nvPr/>
        </p:nvSpPr>
        <p:spPr>
          <a:xfrm>
            <a:off x="3890068" y="5946954"/>
            <a:ext cx="4753134"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Partitions</a:t>
            </a:r>
          </a:p>
          <a:p>
            <a:pPr algn="ctr"/>
            <a:r>
              <a:rPr lang="en-US" sz="2400" dirty="0">
                <a:solidFill>
                  <a:schemeClr val="bg1"/>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1959318" y="4243238"/>
            <a:ext cx="4274412"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Replicas</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(more queries, more HA)</a:t>
            </a:r>
          </a:p>
        </p:txBody>
      </p:sp>
      <p:sp>
        <p:nvSpPr>
          <p:cNvPr id="26" name="TextBox 25"/>
          <p:cNvSpPr txBox="1"/>
          <p:nvPr/>
        </p:nvSpPr>
        <p:spPr>
          <a:xfrm>
            <a:off x="0" y="902684"/>
            <a:ext cx="12192000" cy="1852531"/>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3600" dirty="0" smtClean="0">
                <a:solidFill>
                  <a:schemeClr val="bg1"/>
                </a:solidFill>
                <a:latin typeface="+mj-lt"/>
              </a:rPr>
              <a:t>Capacity </a:t>
            </a:r>
            <a:r>
              <a:rPr lang="en-US" sz="3600" dirty="0">
                <a:solidFill>
                  <a:schemeClr val="bg1"/>
                </a:solidFill>
                <a:latin typeface="+mj-lt"/>
              </a:rPr>
              <a:t>Units are combinable</a:t>
            </a:r>
          </a:p>
          <a:p>
            <a:pPr marL="252000"/>
            <a:r>
              <a:rPr lang="en-US" sz="3600" dirty="0">
                <a:solidFill>
                  <a:schemeClr val="bg1"/>
                </a:solidFill>
                <a:latin typeface="+mj-lt"/>
              </a:rPr>
              <a:t>Search units stack horizontally and vertically</a:t>
            </a: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Pricing principles</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555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0" y="0"/>
            <a:ext cx="12192000" cy="6858000"/>
          </a:xfrm>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idx="4294967295"/>
          </p:nvPr>
        </p:nvSpPr>
        <p:spPr>
          <a:xfrm>
            <a:off x="0" y="0"/>
            <a:ext cx="12192000" cy="925513"/>
          </a:xfrm>
        </p:spPr>
        <p:txBody>
          <a:bodyPr/>
          <a:lstStyle/>
          <a:p>
            <a:r>
              <a:rPr lang="en-US" dirty="0">
                <a:solidFill>
                  <a:schemeClr val="bg1"/>
                </a:solidFill>
              </a:rPr>
              <a:t>Microsoft </a:t>
            </a:r>
            <a:r>
              <a:rPr lang="en-US" dirty="0" smtClean="0">
                <a:solidFill>
                  <a:schemeClr val="bg1"/>
                </a:solidFill>
              </a:rPr>
              <a:t>Azure SQL </a:t>
            </a:r>
            <a:r>
              <a:rPr lang="en-US" dirty="0">
                <a:solidFill>
                  <a:schemeClr val="bg1"/>
                </a:solidFill>
              </a:rPr>
              <a:t>Database</a:t>
            </a:r>
          </a:p>
        </p:txBody>
      </p:sp>
      <p:sp>
        <p:nvSpPr>
          <p:cNvPr id="5" name="Subtitle 3"/>
          <p:cNvSpPr txBox="1">
            <a:spLocks/>
          </p:cNvSpPr>
          <p:nvPr/>
        </p:nvSpPr>
        <p:spPr>
          <a:xfrm>
            <a:off x="0" y="1722922"/>
            <a:ext cx="12192000" cy="51350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smtClean="0"/>
              <a:t>Starting with the basics</a:t>
            </a:r>
            <a:endParaRPr lang="en-US" sz="3200" dirty="0"/>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0" y="0"/>
            <a:ext cx="12192000" cy="6858000"/>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spcBef>
                <a:spcPts val="1200"/>
              </a:spcBef>
              <a:spcAft>
                <a:spcPts val="0"/>
              </a:spcAft>
            </a:pPr>
            <a:r>
              <a:rPr lang="en-US" sz="4800" dirty="0" smtClean="0">
                <a:solidFill>
                  <a:schemeClr val="bg1"/>
                </a:solidFill>
                <a:latin typeface="+mj-lt"/>
              </a:rPr>
              <a:t>15MM </a:t>
            </a:r>
            <a:r>
              <a:rPr lang="en-US" sz="4800" dirty="0">
                <a:solidFill>
                  <a:schemeClr val="bg1"/>
                </a:solidFill>
                <a:latin typeface="+mj-lt"/>
              </a:rPr>
              <a:t>documents</a:t>
            </a:r>
          </a:p>
          <a:p>
            <a:pPr marL="252000">
              <a:spcBef>
                <a:spcPts val="1200"/>
              </a:spcBef>
              <a:spcAft>
                <a:spcPts val="0"/>
              </a:spcAft>
            </a:pPr>
            <a:r>
              <a:rPr lang="en-US" sz="4800" dirty="0" smtClean="0">
                <a:solidFill>
                  <a:schemeClr val="bg1"/>
                </a:solidFill>
                <a:latin typeface="+mj-lt"/>
              </a:rPr>
              <a:t>25GB </a:t>
            </a:r>
            <a:r>
              <a:rPr lang="en-US" sz="4800" dirty="0">
                <a:solidFill>
                  <a:schemeClr val="bg1"/>
                </a:solidFill>
                <a:latin typeface="+mj-lt"/>
              </a:rPr>
              <a:t>database storage</a:t>
            </a:r>
          </a:p>
          <a:p>
            <a:pPr marL="252000">
              <a:spcBef>
                <a:spcPts val="1200"/>
              </a:spcBef>
              <a:spcAft>
                <a:spcPts val="0"/>
              </a:spcAft>
            </a:pPr>
            <a:r>
              <a:rPr lang="en-US" sz="4800" dirty="0" smtClean="0">
                <a:solidFill>
                  <a:schemeClr val="bg1"/>
                </a:solidFill>
                <a:latin typeface="+mj-lt"/>
              </a:rPr>
              <a:t>15 queries </a:t>
            </a:r>
            <a:r>
              <a:rPr lang="en-US" sz="4800" dirty="0">
                <a:solidFill>
                  <a:schemeClr val="bg1"/>
                </a:solidFill>
                <a:latin typeface="+mj-lt"/>
              </a:rPr>
              <a:t>per </a:t>
            </a:r>
            <a:r>
              <a:rPr lang="en-US" sz="4800" dirty="0" smtClean="0">
                <a:solidFill>
                  <a:schemeClr val="bg1"/>
                </a:solidFill>
                <a:latin typeface="+mj-lt"/>
              </a:rPr>
              <a:t>second</a:t>
            </a:r>
            <a:endParaRPr lang="en-US" sz="4800" dirty="0">
              <a:solidFill>
                <a:schemeClr val="bg1"/>
              </a:solidFill>
              <a:latin typeface="+mj-lt"/>
            </a:endParaRPr>
          </a:p>
          <a:p>
            <a:pPr marL="252000">
              <a:spcBef>
                <a:spcPts val="1200"/>
              </a:spcBef>
              <a:spcAft>
                <a:spcPts val="0"/>
              </a:spcAft>
            </a:pPr>
            <a:r>
              <a:rPr lang="en-US" sz="4800" dirty="0">
                <a:solidFill>
                  <a:schemeClr val="bg1"/>
                </a:solidFill>
                <a:latin typeface="+mj-lt"/>
              </a:rPr>
              <a:t>$</a:t>
            </a:r>
            <a:r>
              <a:rPr lang="en-US" sz="4800" dirty="0" smtClean="0">
                <a:solidFill>
                  <a:schemeClr val="bg1"/>
                </a:solidFill>
                <a:latin typeface="+mj-lt"/>
              </a:rPr>
              <a:t>250.00/month</a:t>
            </a:r>
            <a:endParaRPr lang="en-US" sz="4800" dirty="0">
              <a:solidFill>
                <a:schemeClr val="bg1"/>
              </a:solidFill>
              <a:latin typeface="+mj-lt"/>
            </a:endParaRP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sv-SE" dirty="0" smtClean="0"/>
              <a:t>Azure </a:t>
            </a:r>
            <a:r>
              <a:rPr lang="sv-SE" dirty="0" err="1" smtClean="0"/>
              <a:t>Search</a:t>
            </a:r>
            <a:r>
              <a:rPr lang="sv-SE" dirty="0" smtClean="0"/>
              <a:t> Standard Offer</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
        <p:nvSpPr>
          <p:cNvPr id="22" name="TextBox 21"/>
          <p:cNvSpPr txBox="1"/>
          <p:nvPr/>
        </p:nvSpPr>
        <p:spPr>
          <a:xfrm>
            <a:off x="9525" y="6057782"/>
            <a:ext cx="12192000" cy="800217"/>
          </a:xfrm>
          <a:prstGeom prst="rect">
            <a:avLst/>
          </a:prstGeom>
          <a:noFill/>
        </p:spPr>
        <p:txBody>
          <a:bodyPr wrap="square" rtlCol="0" anchor="b">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2400" dirty="0">
                <a:solidFill>
                  <a:schemeClr val="bg1"/>
                </a:solidFill>
                <a:latin typeface="+mj-lt"/>
              </a:rPr>
              <a:t>Document count and throughput based on benchmark index and queries.</a:t>
            </a:r>
          </a:p>
          <a:p>
            <a:pPr marL="252000"/>
            <a:r>
              <a:rPr lang="en-US" sz="2400" dirty="0" smtClean="0">
                <a:solidFill>
                  <a:schemeClr val="bg1"/>
                </a:solidFill>
                <a:latin typeface="+mj-lt"/>
              </a:rPr>
              <a:t>Discounted 50% for Preview.</a:t>
            </a:r>
            <a:endParaRPr lang="en-US" sz="2400" dirty="0">
              <a:solidFill>
                <a:schemeClr val="bg1"/>
              </a:solidFill>
              <a:latin typeface="+mj-lt"/>
            </a:endParaRPr>
          </a:p>
        </p:txBody>
      </p:sp>
    </p:spTree>
    <p:extLst>
      <p:ext uri="{BB962C8B-B14F-4D97-AF65-F5344CB8AC3E}">
        <p14:creationId xmlns:p14="http://schemas.microsoft.com/office/powerpoint/2010/main" val="1453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smtClean="0"/>
              <a:t>Azure </a:t>
            </a:r>
            <a:r>
              <a:rPr lang="sv-SE" sz="4400" dirty="0" err="1" smtClean="0"/>
              <a:t>Search</a:t>
            </a:r>
            <a:r>
              <a:rPr lang="sv-SE" sz="4400" dirty="0" smtClean="0"/>
              <a:t> walk </a:t>
            </a:r>
            <a:r>
              <a:rPr lang="sv-SE" sz="4400" dirty="0" err="1" smtClean="0"/>
              <a:t>through</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064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a:stretch/>
        </p:blipFill>
        <p:spPr>
          <a:xfrm>
            <a:off x="307428" y="714254"/>
            <a:ext cx="10537437"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pic>
        <p:nvPicPr>
          <p:cNvPr id="7" name="Picture 6"/>
          <p:cNvPicPr>
            <a:picLocks noChangeAspect="1"/>
          </p:cNvPicPr>
          <p:nvPr/>
        </p:nvPicPr>
        <p:blipFill>
          <a:blip r:embed="rId4"/>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37791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pic>
        <p:nvPicPr>
          <p:cNvPr id="5" name="Picture 4"/>
          <p:cNvPicPr>
            <a:picLocks noChangeAspect="1"/>
          </p:cNvPicPr>
          <p:nvPr/>
        </p:nvPicPr>
        <p:blipFill>
          <a:blip r:embed="rId4"/>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31287194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6411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39803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136079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2"/>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347929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72077" y="905643"/>
            <a:ext cx="7847847" cy="5046715"/>
            <a:chOff x="151957" y="905643"/>
            <a:chExt cx="7847847" cy="5046715"/>
          </a:xfrm>
        </p:grpSpPr>
        <p:sp>
          <p:nvSpPr>
            <p:cNvPr id="35" name="矩形 34"/>
            <p:cNvSpPr/>
            <p:nvPr/>
          </p:nvSpPr>
          <p:spPr>
            <a:xfrm>
              <a:off x="4729475" y="1200560"/>
              <a:ext cx="266919" cy="519011"/>
            </a:xfrm>
            <a:prstGeom prst="rect">
              <a:avLst/>
            </a:prstGeom>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36" name="矩形 35"/>
            <p:cNvSpPr/>
            <p:nvPr/>
          </p:nvSpPr>
          <p:spPr>
            <a:xfrm>
              <a:off x="5696262" y="4242692"/>
              <a:ext cx="266919" cy="519012"/>
            </a:xfrm>
            <a:prstGeom prst="rect">
              <a:avLst/>
            </a:prstGeom>
            <a:noFill/>
            <a:ln>
              <a:noFill/>
            </a:ln>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4" name="矩形 3"/>
            <p:cNvSpPr/>
            <p:nvPr/>
          </p:nvSpPr>
          <p:spPr>
            <a:xfrm>
              <a:off x="157431" y="905643"/>
              <a:ext cx="3805414" cy="2406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Device  Explosion</a:t>
              </a:r>
            </a:p>
          </p:txBody>
        </p:sp>
        <p:sp>
          <p:nvSpPr>
            <p:cNvPr id="19" name="TextBox 18"/>
            <p:cNvSpPr txBox="1"/>
            <p:nvPr/>
          </p:nvSpPr>
          <p:spPr>
            <a:xfrm>
              <a:off x="157133" y="1991551"/>
              <a:ext cx="3234347" cy="1320373"/>
            </a:xfrm>
            <a:prstGeom prst="rect">
              <a:avLst/>
            </a:prstGeom>
            <a:noFill/>
          </p:spPr>
          <p:txBody>
            <a:bodyPr wrap="square" lIns="0" tIns="0" rIns="0" bIns="0" rtlCol="0" anchor="ctr">
              <a:noAutofit/>
            </a:bodyPr>
            <a:lstStyle/>
            <a:p>
              <a:pPr algn="r" defTabSz="571076">
                <a:lnSpc>
                  <a:spcPct val="9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&gt;5.5 </a:t>
              </a:r>
              <a:r>
                <a:rPr lang="en-US" sz="2000" dirty="0" smtClean="0">
                  <a:solidFill>
                    <a:srgbClr val="FFFFFF">
                      <a:alpha val="99000"/>
                    </a:srgbClr>
                  </a:solidFill>
                  <a:latin typeface="+mj-lt"/>
                  <a:ea typeface="Segoe UI" pitchFamily="34" charset="0"/>
                  <a:cs typeface="Segoe UI" pitchFamily="34" charset="0"/>
                </a:rPr>
                <a:t>billion</a:t>
              </a:r>
              <a:br>
                <a:rPr lang="en-US" sz="2000" dirty="0" smtClean="0">
                  <a:solidFill>
                    <a:srgbClr val="FFFFFF">
                      <a:alpha val="99000"/>
                    </a:srgbClr>
                  </a:solidFill>
                  <a:latin typeface="+mj-lt"/>
                  <a:ea typeface="Segoe UI" pitchFamily="34" charset="0"/>
                  <a:cs typeface="Segoe UI" pitchFamily="34" charset="0"/>
                </a:rPr>
              </a:br>
              <a:r>
                <a:rPr lang="en-US" sz="2000" dirty="0" smtClean="0">
                  <a:solidFill>
                    <a:srgbClr val="FFFFFF">
                      <a:alpha val="99000"/>
                    </a:srgbClr>
                  </a:solidFill>
                  <a:latin typeface="+mj-lt"/>
                  <a:ea typeface="Segoe UI" pitchFamily="34" charset="0"/>
                  <a:cs typeface="Segoe UI" pitchFamily="34" charset="0"/>
                </a:rPr>
                <a:t>(</a:t>
              </a:r>
              <a:r>
                <a:rPr lang="en-US" sz="2000" dirty="0">
                  <a:solidFill>
                    <a:srgbClr val="FFFFFF">
                      <a:alpha val="99000"/>
                    </a:srgbClr>
                  </a:solidFill>
                  <a:latin typeface="+mj-lt"/>
                  <a:ea typeface="Segoe UI" pitchFamily="34" charset="0"/>
                  <a:cs typeface="Segoe UI" pitchFamily="34" charset="0"/>
                </a:rPr>
                <a:t>70+% </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of global population</a:t>
              </a:r>
              <a:r>
                <a:rPr lang="en-US" sz="2000" dirty="0">
                  <a:solidFill>
                    <a:srgbClr val="FFFFFF">
                      <a:alpha val="99000"/>
                    </a:srgbClr>
                  </a:solidFill>
                  <a:latin typeface="+mj-lt"/>
                  <a:ea typeface="Segoe UI" pitchFamily="34" charset="0"/>
                  <a:cs typeface="Segoe UI" pitchFamily="34" charset="0"/>
                </a:rPr>
                <a:t>)</a:t>
              </a:r>
            </a:p>
          </p:txBody>
        </p:sp>
        <p:sp>
          <p:nvSpPr>
            <p:cNvPr id="34" name="矩形 33"/>
            <p:cNvSpPr/>
            <p:nvPr/>
          </p:nvSpPr>
          <p:spPr>
            <a:xfrm>
              <a:off x="157133" y="1244080"/>
              <a:ext cx="266919" cy="519011"/>
            </a:xfrm>
            <a:prstGeom prst="rect">
              <a:avLst/>
            </a:prstGeom>
          </p:spPr>
          <p:txBody>
            <a:bodyPr wrap="none">
              <a:noAutofit/>
            </a:bodyPr>
            <a:lstStyle/>
            <a:p>
              <a:pPr defTabSz="1218387"/>
              <a:endParaRPr lang="zh-CN" altLang="en-US" sz="1699" dirty="0">
                <a:solidFill>
                  <a:srgbClr val="FFFFFF"/>
                </a:solidFill>
                <a:latin typeface="+mj-lt"/>
                <a:ea typeface="微软雅黑" pitchFamily="34" charset="-122"/>
              </a:endParaRPr>
            </a:p>
          </p:txBody>
        </p:sp>
        <p:sp>
          <p:nvSpPr>
            <p:cNvPr id="29" name="Down Arrow 19"/>
            <p:cNvSpPr/>
            <p:nvPr/>
          </p:nvSpPr>
          <p:spPr bwMode="auto">
            <a:xfrm flipV="1">
              <a:off x="3391481" y="1991550"/>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5" name="矩形 4"/>
            <p:cNvSpPr/>
            <p:nvPr/>
          </p:nvSpPr>
          <p:spPr>
            <a:xfrm>
              <a:off x="4158342" y="905643"/>
              <a:ext cx="3837824" cy="24156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Social Networks</a:t>
              </a:r>
            </a:p>
          </p:txBody>
        </p:sp>
        <p:sp>
          <p:nvSpPr>
            <p:cNvPr id="20" name="TextBox 19"/>
            <p:cNvSpPr txBox="1"/>
            <p:nvPr/>
          </p:nvSpPr>
          <p:spPr>
            <a:xfrm>
              <a:off x="4158342" y="2007730"/>
              <a:ext cx="3266459" cy="1310201"/>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a:t>
              </a:r>
              <a:r>
                <a:rPr lang="en-US" altLang="zh-CN" sz="2000" dirty="0">
                  <a:solidFill>
                    <a:srgbClr val="FFFFFF">
                      <a:alpha val="99000"/>
                    </a:srgbClr>
                  </a:solidFill>
                  <a:latin typeface="+mj-lt"/>
                  <a:ea typeface="Segoe UI" pitchFamily="34" charset="0"/>
                  <a:cs typeface="Segoe UI" pitchFamily="34" charset="0"/>
                </a:rPr>
                <a:t>2</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billion</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users</a:t>
              </a:r>
            </a:p>
          </p:txBody>
        </p:sp>
        <p:sp>
          <p:nvSpPr>
            <p:cNvPr id="23" name="Down Arrow 19"/>
            <p:cNvSpPr/>
            <p:nvPr/>
          </p:nvSpPr>
          <p:spPr bwMode="auto">
            <a:xfrm flipV="1">
              <a:off x="7424802" y="2010966"/>
              <a:ext cx="571364" cy="131231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7" name="矩形 6"/>
            <p:cNvSpPr/>
            <p:nvPr/>
          </p:nvSpPr>
          <p:spPr>
            <a:xfrm>
              <a:off x="154694" y="3540384"/>
              <a:ext cx="3805414" cy="2407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Ubiquitous Connection</a:t>
              </a:r>
            </a:p>
          </p:txBody>
        </p:sp>
        <p:sp>
          <p:nvSpPr>
            <p:cNvPr id="28" name="TextBox 27"/>
            <p:cNvSpPr txBox="1"/>
            <p:nvPr/>
          </p:nvSpPr>
          <p:spPr>
            <a:xfrm>
              <a:off x="151957" y="4622683"/>
              <a:ext cx="3244292" cy="132544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Web </a:t>
              </a:r>
              <a:r>
                <a:rPr lang="en-US" altLang="zh-CN" sz="2000" dirty="0">
                  <a:solidFill>
                    <a:srgbClr val="FFFFFF">
                      <a:alpha val="99000"/>
                    </a:srgbClr>
                  </a:solidFill>
                  <a:latin typeface="+mj-lt"/>
                  <a:ea typeface="Segoe UI" pitchFamily="34" charset="0"/>
                  <a:cs typeface="Segoe UI" pitchFamily="34" charset="0"/>
                </a:rPr>
                <a:t>traffic</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2010</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130 exabyte (10 E18)</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1.6 zettabyte (10 E21) </a:t>
              </a:r>
            </a:p>
          </p:txBody>
        </p:sp>
        <p:sp>
          <p:nvSpPr>
            <p:cNvPr id="24" name="Down Arrow 19"/>
            <p:cNvSpPr/>
            <p:nvPr/>
          </p:nvSpPr>
          <p:spPr bwMode="auto">
            <a:xfrm flipV="1">
              <a:off x="3391481" y="4626034"/>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6" name="矩形 5"/>
            <p:cNvSpPr/>
            <p:nvPr/>
          </p:nvSpPr>
          <p:spPr>
            <a:xfrm>
              <a:off x="4154704" y="3540384"/>
              <a:ext cx="3837827" cy="2407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19" tIns="89619" rIns="89619"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Sensor Networks</a:t>
              </a:r>
            </a:p>
          </p:txBody>
        </p:sp>
        <p:sp>
          <p:nvSpPr>
            <p:cNvPr id="26" name="TextBox 25"/>
            <p:cNvSpPr txBox="1"/>
            <p:nvPr/>
          </p:nvSpPr>
          <p:spPr>
            <a:xfrm>
              <a:off x="4154704" y="4630269"/>
              <a:ext cx="3273736" cy="1317856"/>
            </a:xfrm>
            <a:prstGeom prst="rect">
              <a:avLst/>
            </a:prstGeom>
            <a:noFill/>
            <a:ln>
              <a:noFill/>
            </a:ln>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&gt;10 </a:t>
              </a:r>
              <a:r>
                <a:rPr lang="en-US" sz="2000" dirty="0" smtClean="0">
                  <a:solidFill>
                    <a:srgbClr val="FFFFFF">
                      <a:alpha val="99000"/>
                    </a:srgbClr>
                  </a:solidFill>
                  <a:latin typeface="+mj-lt"/>
                  <a:ea typeface="Segoe UI" pitchFamily="34" charset="0"/>
                  <a:cs typeface="Segoe UI" pitchFamily="34" charset="0"/>
                </a:rPr>
                <a:t>billion </a:t>
              </a:r>
              <a:endParaRPr lang="en-US" sz="2000" dirty="0">
                <a:solidFill>
                  <a:srgbClr val="FFFFFF">
                    <a:alpha val="99000"/>
                  </a:srgbClr>
                </a:solidFill>
                <a:latin typeface="+mj-lt"/>
                <a:ea typeface="Segoe UI" pitchFamily="34" charset="0"/>
                <a:cs typeface="Segoe UI" pitchFamily="34" charset="0"/>
              </a:endParaRPr>
            </a:p>
          </p:txBody>
        </p:sp>
        <p:sp>
          <p:nvSpPr>
            <p:cNvPr id="25" name="Down Arrow 19"/>
            <p:cNvSpPr/>
            <p:nvPr/>
          </p:nvSpPr>
          <p:spPr bwMode="auto">
            <a:xfrm flipV="1">
              <a:off x="7428440" y="4630268"/>
              <a:ext cx="571364" cy="1322090"/>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Big Data – Key trends</a:t>
            </a:r>
            <a:endParaRPr lang="en-US" sz="2800" dirty="0"/>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20645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78290" y="2223013"/>
            <a:ext cx="7835419" cy="2411974"/>
            <a:chOff x="2900045" y="1936868"/>
            <a:chExt cx="7835419" cy="2411974"/>
          </a:xfrm>
        </p:grpSpPr>
        <p:sp>
          <p:nvSpPr>
            <p:cNvPr id="8" name="矩形 7"/>
            <p:cNvSpPr/>
            <p:nvPr/>
          </p:nvSpPr>
          <p:spPr>
            <a:xfrm>
              <a:off x="2905323" y="1939715"/>
              <a:ext cx="3837823" cy="240628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Cheap Storage</a:t>
              </a:r>
            </a:p>
          </p:txBody>
        </p:sp>
        <p:sp>
          <p:nvSpPr>
            <p:cNvPr id="32" name="TextBox 31"/>
            <p:cNvSpPr txBox="1"/>
            <p:nvPr/>
          </p:nvSpPr>
          <p:spPr>
            <a:xfrm>
              <a:off x="2900045" y="1939714"/>
              <a:ext cx="3277016" cy="1325962"/>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$100 gets you 3 million times more storage in 30 </a:t>
              </a:r>
              <a:r>
                <a:rPr lang="en-US" sz="2000" dirty="0" smtClean="0">
                  <a:solidFill>
                    <a:srgbClr val="FFFFFF">
                      <a:alpha val="99000"/>
                    </a:srgbClr>
                  </a:solidFill>
                  <a:latin typeface="+mj-lt"/>
                  <a:ea typeface="Segoe UI" pitchFamily="34" charset="0"/>
                  <a:cs typeface="Segoe UI" pitchFamily="34" charset="0"/>
                </a:rPr>
                <a:t>years</a:t>
              </a:r>
              <a:endParaRPr lang="en-US" sz="2000" dirty="0">
                <a:solidFill>
                  <a:srgbClr val="FFFFFF">
                    <a:alpha val="99000"/>
                  </a:srgbClr>
                </a:solidFill>
                <a:latin typeface="+mj-lt"/>
                <a:ea typeface="Segoe UI" pitchFamily="34" charset="0"/>
                <a:cs typeface="Segoe UI" pitchFamily="34" charset="0"/>
              </a:endParaRPr>
            </a:p>
          </p:txBody>
        </p:sp>
        <p:sp>
          <p:nvSpPr>
            <p:cNvPr id="30" name="Down Arrow 19"/>
            <p:cNvSpPr/>
            <p:nvPr/>
          </p:nvSpPr>
          <p:spPr bwMode="auto">
            <a:xfrm rot="10800000" flipV="1">
              <a:off x="6177062" y="1939715"/>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9" name="矩形 8"/>
            <p:cNvSpPr/>
            <p:nvPr/>
          </p:nvSpPr>
          <p:spPr>
            <a:xfrm>
              <a:off x="6897637" y="1941100"/>
              <a:ext cx="3837827" cy="24077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Inexpensive Computing</a:t>
              </a:r>
            </a:p>
          </p:txBody>
        </p:sp>
        <p:sp>
          <p:nvSpPr>
            <p:cNvPr id="33" name="TextBox 32"/>
            <p:cNvSpPr txBox="1"/>
            <p:nvPr/>
          </p:nvSpPr>
          <p:spPr>
            <a:xfrm>
              <a:off x="6897638" y="1936868"/>
              <a:ext cx="3271026" cy="133019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1980 </a:t>
              </a:r>
              <a:r>
                <a:rPr lang="en-US" sz="2000" dirty="0">
                  <a:solidFill>
                    <a:srgbClr val="FFFFFF">
                      <a:alpha val="99000"/>
                    </a:srgbClr>
                  </a:solidFill>
                  <a:latin typeface="+mj-lt"/>
                  <a:ea typeface="Segoe UI" pitchFamily="34" charset="0"/>
                  <a:cs typeface="Segoe UI" pitchFamily="34" charset="0"/>
                </a:rPr>
                <a:t>10 MIPS/$ </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2005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10 million MIPS/$ </a:t>
              </a:r>
            </a:p>
          </p:txBody>
        </p:sp>
        <p:sp>
          <p:nvSpPr>
            <p:cNvPr id="31" name="Down Arrow 19"/>
            <p:cNvSpPr/>
            <p:nvPr/>
          </p:nvSpPr>
          <p:spPr bwMode="auto">
            <a:xfrm rot="10800000" flipV="1">
              <a:off x="10161390" y="1941100"/>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Big Data – Key trends</a:t>
            </a:r>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697904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TechEd_2013_Template_r0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fee586e5-3c92-48eb-9898-42915e590ada"/>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7631</TotalTime>
  <Words>16063</Words>
  <Application>Microsoft Office PowerPoint</Application>
  <PresentationFormat>Widescreen</PresentationFormat>
  <Paragraphs>2813</Paragraphs>
  <Slides>193</Slides>
  <Notes>118</Notes>
  <HiddenSlides>86</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2</vt:i4>
      </vt:variant>
      <vt:variant>
        <vt:lpstr>Slide Titles</vt:lpstr>
      </vt:variant>
      <vt:variant>
        <vt:i4>193</vt:i4>
      </vt:variant>
    </vt:vector>
  </HeadingPairs>
  <TitlesOfParts>
    <vt:vector size="218" baseType="lpstr">
      <vt:lpstr>メイリオ</vt:lpstr>
      <vt:lpstr>微软雅黑</vt:lpstr>
      <vt:lpstr>宋体</vt:lpstr>
      <vt:lpstr>Arial</vt:lpstr>
      <vt:lpstr>Arial Bold</vt:lpstr>
      <vt:lpstr>Calibri</vt:lpstr>
      <vt:lpstr>Calibri Light</vt:lpstr>
      <vt:lpstr>Consolas</vt:lpstr>
      <vt:lpstr>Courier New</vt:lpstr>
      <vt:lpstr>Segoe</vt:lpstr>
      <vt:lpstr>Segoe UI</vt:lpstr>
      <vt:lpstr>Segoe UI (Body)</vt:lpstr>
      <vt:lpstr>Segoe UI Light</vt:lpstr>
      <vt:lpstr>Segoe UI Semibold</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1_Metro Template Light 16x9</vt:lpstr>
      <vt:lpstr>TechEd_2013_Template_r09</vt:lpstr>
      <vt:lpstr>think-cell Slide</vt:lpstr>
      <vt:lpstr>Visio</vt:lpstr>
      <vt:lpstr>Azure Data Overview</vt:lpstr>
      <vt:lpstr>PowerPoint Presentation</vt:lpstr>
      <vt:lpstr>SQL Database</vt:lpstr>
      <vt:lpstr>SQL Database</vt:lpstr>
      <vt:lpstr>SQL Database</vt:lpstr>
      <vt:lpstr>PowerPoint Presentation</vt:lpstr>
      <vt:lpstr>Microsoft Azure SQL Database</vt:lpstr>
      <vt:lpstr>PowerPoint Presentation</vt:lpstr>
      <vt:lpstr>Microsoft Azure SQL Database</vt:lpstr>
      <vt:lpstr>A Server is not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PowerPoint Presentation</vt:lpstr>
      <vt:lpstr>SQL Database Considerations and Best Practices</vt:lpstr>
      <vt:lpstr>PowerPoint Presentation</vt:lpstr>
      <vt:lpstr>PowerPoint Presentation</vt:lpstr>
      <vt:lpstr>PowerPoint Presentation</vt:lpstr>
      <vt:lpstr>Microsoft SQL Server on a Virtual Machine</vt:lpstr>
      <vt:lpstr>Run SQL on VM</vt:lpstr>
      <vt:lpstr>PowerPoint Presentation</vt:lpstr>
      <vt:lpstr>PowerPoint Presentation</vt:lpstr>
      <vt:lpstr>NoSQL</vt:lpstr>
      <vt:lpstr>NoSQL is generally more scalable</vt:lpstr>
      <vt:lpstr>NoSQL on Azure</vt:lpstr>
      <vt:lpstr>PowerPoint Presentation</vt:lpstr>
      <vt:lpstr>Microsoft Azure DocumentDB</vt:lpstr>
      <vt:lpstr>Fully managed, scalable JSON document database service</vt:lpstr>
      <vt:lpstr>Microsoft Azure Data Services</vt:lpstr>
      <vt:lpstr>Microsoft Azure Data Services</vt:lpstr>
      <vt:lpstr>PowerPoint Presentation</vt:lpstr>
      <vt:lpstr>Mongo in a VM</vt:lpstr>
      <vt:lpstr>Strong Bounded Stateless Session Eventual</vt:lpstr>
      <vt:lpstr>All writes are visible to all readers. Writes synchronously committed by a majority quorum of replicas and reads are acknowledged by the majority read quorum.</vt:lpstr>
      <vt:lpstr>Guaranteed ordering of writes, reads adhere to minimum freshness. Writes are propagated asynchronously, reads are acknowledged by majority quorum lagging by at most K prefixes.</vt:lpstr>
      <vt:lpstr>Read your own writes. Writes are propagated asynchronously while reads for a session are issued against the replica that can serve the requested version.</vt:lpstr>
      <vt:lpstr>Reads eventually converge with writes. Writes are propagated asynchronously while reads can be acknowledged by any replica. Readers may view older data then previously observed.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Search</vt:lpstr>
      <vt:lpstr>Why are we talking about Search?</vt:lpstr>
      <vt:lpstr>Azure Search</vt:lpstr>
      <vt:lpstr>Azure Search</vt:lpstr>
      <vt:lpstr>Azure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HDInsight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Experience Walk Through</vt:lpstr>
      <vt:lpstr>Appendix: Experience Walk Through</vt:lpstr>
      <vt:lpstr>Defining Indexes</vt:lpstr>
      <vt:lpstr>Indexing Data</vt:lpstr>
      <vt:lpstr>Appendix: Experience Walk Through</vt:lpstr>
      <vt:lpstr>Searching</vt:lpstr>
      <vt:lpstr>Searching (continued)</vt:lpstr>
      <vt:lpstr>Controlling Relevance</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HDInsight</vt:lpstr>
      <vt:lpstr>Big Data analytics</vt:lpstr>
      <vt:lpstr>What is Big Data?</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474</cp:revision>
  <cp:lastPrinted>2014-03-26T17:46:13Z</cp:lastPrinted>
  <dcterms:created xsi:type="dcterms:W3CDTF">2014-03-19T23:21:38Z</dcterms:created>
  <dcterms:modified xsi:type="dcterms:W3CDTF">2015-01-23T14:43:28Z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